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4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2623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2022-12-08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2022.12.07.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273" y="1107241"/>
            <a:ext cx="8132397" cy="5056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2022.12.07.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38" y="1106125"/>
            <a:ext cx="8131033" cy="4986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554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2709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758</cp:revision>
  <cp:lastPrinted>2019-04-01T05:27:46Z</cp:lastPrinted>
  <dcterms:created xsi:type="dcterms:W3CDTF">2016-09-02T04:58:22Z</dcterms:created>
  <dcterms:modified xsi:type="dcterms:W3CDTF">2022-12-08T04:45:06Z</dcterms:modified>
</cp:coreProperties>
</file>