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4824" y="1115218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2020.10.06(</a:t>
            </a:r>
            <a:r>
              <a:rPr lang="ko-KR" altLang="en-US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5" name="_x335690104" descr="DRW00002b00438a">
            <a:extLst>
              <a:ext uri="{FF2B5EF4-FFF2-40B4-BE49-F238E27FC236}">
                <a16:creationId xmlns:a16="http://schemas.microsoft.com/office/drawing/2014/main" id="{BF3E2E86-0DC2-4A87-A8D5-2511EC850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53" y="1556791"/>
            <a:ext cx="8177685" cy="438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44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506</cp:revision>
  <cp:lastPrinted>2019-04-01T05:27:46Z</cp:lastPrinted>
  <dcterms:created xsi:type="dcterms:W3CDTF">2016-09-02T04:58:22Z</dcterms:created>
  <dcterms:modified xsi:type="dcterms:W3CDTF">2020-10-06T08:31:11Z</dcterms:modified>
</cp:coreProperties>
</file>