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2022-01-17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0240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0C9F27DD-9833-46DC-B6AF-48D804073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4DB92A20-45B2-4D6D-91C6-AD17BF581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3" name="_x168752328" descr="EMB00003d4cbf03">
            <a:extLst>
              <a:ext uri="{FF2B5EF4-FFF2-40B4-BE49-F238E27FC236}">
                <a16:creationId xmlns:a16="http://schemas.microsoft.com/office/drawing/2014/main" id="{67E7F825-BE23-422E-B911-601B8799B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02" t="22629" r="18697" b="21501"/>
          <a:stretch>
            <a:fillRect/>
          </a:stretch>
        </p:blipFill>
        <p:spPr bwMode="auto">
          <a:xfrm>
            <a:off x="361466" y="1586523"/>
            <a:ext cx="8026958" cy="426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0C9F27DD-9833-46DC-B6AF-48D804073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097D29B1-3979-48A8-A1B7-2CEE8BD2A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22469760" descr="EMB00003d4cbf05">
            <a:extLst>
              <a:ext uri="{FF2B5EF4-FFF2-40B4-BE49-F238E27FC236}">
                <a16:creationId xmlns:a16="http://schemas.microsoft.com/office/drawing/2014/main" id="{4FD319C6-804D-4491-B343-1508A5FB5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29" t="50816" r="17917" b="4575"/>
          <a:stretch>
            <a:fillRect/>
          </a:stretch>
        </p:blipFill>
        <p:spPr bwMode="auto">
          <a:xfrm>
            <a:off x="345590" y="1572022"/>
            <a:ext cx="8114842" cy="3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16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2100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622</cp:revision>
  <cp:lastPrinted>2019-04-01T05:27:46Z</cp:lastPrinted>
  <dcterms:created xsi:type="dcterms:W3CDTF">2016-09-02T04:58:22Z</dcterms:created>
  <dcterms:modified xsi:type="dcterms:W3CDTF">2022-01-16T23:58:33Z</dcterms:modified>
</cp:coreProperties>
</file>