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7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29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D8251A11-2F01-4613-9864-9A1430B16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1" name="_x422621472" descr="EMB00001e60be7f">
            <a:extLst>
              <a:ext uri="{FF2B5EF4-FFF2-40B4-BE49-F238E27FC236}">
                <a16:creationId xmlns:a16="http://schemas.microsoft.com/office/drawing/2014/main" id="{2FD329DD-6915-46EC-B325-C0128A1F2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2" t="35864" r="18604" b="8612"/>
          <a:stretch>
            <a:fillRect/>
          </a:stretch>
        </p:blipFill>
        <p:spPr bwMode="auto">
          <a:xfrm>
            <a:off x="361466" y="1558441"/>
            <a:ext cx="8026958" cy="439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3">
            <a:extLst>
              <a:ext uri="{FF2B5EF4-FFF2-40B4-BE49-F238E27FC236}">
                <a16:creationId xmlns:a16="http://schemas.microsoft.com/office/drawing/2014/main" id="{49F116D2-541D-4BC7-8E28-33B6C6E92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3" name="Rectangle 2">
            <a:extLst>
              <a:ext uri="{FF2B5EF4-FFF2-40B4-BE49-F238E27FC236}">
                <a16:creationId xmlns:a16="http://schemas.microsoft.com/office/drawing/2014/main" id="{A6A97E5E-B94F-449C-A37B-1BC067462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4" name="_x416523928" descr="EMB00001e60be81">
            <a:extLst>
              <a:ext uri="{FF2B5EF4-FFF2-40B4-BE49-F238E27FC236}">
                <a16:creationId xmlns:a16="http://schemas.microsoft.com/office/drawing/2014/main" id="{9A762A86-8F83-4238-AD6D-56369BD45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08" t="31796" r="18604" b="14435"/>
          <a:stretch>
            <a:fillRect/>
          </a:stretch>
        </p:blipFill>
        <p:spPr bwMode="auto">
          <a:xfrm>
            <a:off x="371867" y="1554160"/>
            <a:ext cx="8016557" cy="439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1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2103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624</cp:revision>
  <cp:lastPrinted>2019-04-01T05:27:46Z</cp:lastPrinted>
  <dcterms:created xsi:type="dcterms:W3CDTF">2016-09-02T04:58:22Z</dcterms:created>
  <dcterms:modified xsi:type="dcterms:W3CDTF">2021-07-12T23:54:43Z</dcterms:modified>
</cp:coreProperties>
</file>