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2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799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633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10C3E8E9-DDCB-49E1-8628-FF19531F3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1" name="_x300679064" descr="EMB0000037c2f64">
            <a:extLst>
              <a:ext uri="{FF2B5EF4-FFF2-40B4-BE49-F238E27FC236}">
                <a16:creationId xmlns:a16="http://schemas.microsoft.com/office/drawing/2014/main" id="{5D0D35EA-D047-4860-93BB-5C9AFCD7F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27367" r="18321" b="17638"/>
          <a:stretch>
            <a:fillRect/>
          </a:stretch>
        </p:blipFill>
        <p:spPr bwMode="auto">
          <a:xfrm>
            <a:off x="371866" y="1558674"/>
            <a:ext cx="8088565" cy="439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3">
            <a:extLst>
              <a:ext uri="{FF2B5EF4-FFF2-40B4-BE49-F238E27FC236}">
                <a16:creationId xmlns:a16="http://schemas.microsoft.com/office/drawing/2014/main" id="{526E2DB6-65F5-403A-B582-2522C98F1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0" name="_x418550976" descr="EMB0000037c2f66">
            <a:extLst>
              <a:ext uri="{FF2B5EF4-FFF2-40B4-BE49-F238E27FC236}">
                <a16:creationId xmlns:a16="http://schemas.microsoft.com/office/drawing/2014/main" id="{DA04185D-CCD0-45F4-8878-CEF70FC18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32690" r="18321" b="12178"/>
          <a:stretch>
            <a:fillRect/>
          </a:stretch>
        </p:blipFill>
        <p:spPr bwMode="auto">
          <a:xfrm>
            <a:off x="373190" y="1539297"/>
            <a:ext cx="7943226" cy="442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4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3">
            <a:extLst>
              <a:ext uri="{FF2B5EF4-FFF2-40B4-BE49-F238E27FC236}">
                <a16:creationId xmlns:a16="http://schemas.microsoft.com/office/drawing/2014/main" id="{526E2DB6-65F5-403A-B582-2522C98F1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7" name="_x418550688" descr="EMB0000037c2f68">
            <a:extLst>
              <a:ext uri="{FF2B5EF4-FFF2-40B4-BE49-F238E27FC236}">
                <a16:creationId xmlns:a16="http://schemas.microsoft.com/office/drawing/2014/main" id="{539C4067-D451-4E9E-A86B-C250C6223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0" t="50812" r="18886" b="32263"/>
          <a:stretch>
            <a:fillRect/>
          </a:stretch>
        </p:blipFill>
        <p:spPr bwMode="auto">
          <a:xfrm>
            <a:off x="361466" y="1592389"/>
            <a:ext cx="8098966" cy="122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87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620</cp:revision>
  <cp:lastPrinted>2019-04-01T05:27:46Z</cp:lastPrinted>
  <dcterms:created xsi:type="dcterms:W3CDTF">2016-09-02T04:58:22Z</dcterms:created>
  <dcterms:modified xsi:type="dcterms:W3CDTF">2021-06-24T06:02:31Z</dcterms:modified>
</cp:coreProperties>
</file>