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2023.8.10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5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328320"/>
              </p:ext>
            </p:extLst>
          </p:nvPr>
        </p:nvGraphicFramePr>
        <p:xfrm>
          <a:off x="320772" y="1129608"/>
          <a:ext cx="11544511" cy="3356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한국수력원자력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대졸수준 신입사원 채용</a:t>
                      </a:r>
                      <a:endParaRPr lang="ko-KR" altLang="en-US" b="1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2023.08.10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2023.08.24 00:00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한국고용노동교육원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교육운영 및 지원 분야 단기 계약직 채용공고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2023.08.21 17:00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한국미쓰비시전기오토메이션</a:t>
                      </a:r>
                      <a:endParaRPr lang="en-US" altLang="ko-KR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기술영업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IT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부문 신입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2023.08.20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위비스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패션전문가그룹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위비스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/VOLVIK) </a:t>
                      </a:r>
                    </a:p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신입 인재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리크루팅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2023.08.15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Hill &amp; Knowlton Public Relations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취업 의뢰 공문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상시채용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102</Words>
  <Application>Microsoft Office PowerPoint</Application>
  <PresentationFormat>와이드스크린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Noto Sans KR</vt:lpstr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67</cp:revision>
  <dcterms:created xsi:type="dcterms:W3CDTF">2023-03-23T06:33:26Z</dcterms:created>
  <dcterms:modified xsi:type="dcterms:W3CDTF">2023-08-11T00:25:18Z</dcterms:modified>
</cp:coreProperties>
</file>