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801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03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7" name="_x445085920" descr="EMB000034bc039f">
            <a:extLst>
              <a:ext uri="{FF2B5EF4-FFF2-40B4-BE49-F238E27FC236}">
                <a16:creationId xmlns:a16="http://schemas.microsoft.com/office/drawing/2014/main" id="{C68DC7E4-C1FD-44CB-8A8F-557224803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2" t="21962" r="18794" b="22795"/>
          <a:stretch>
            <a:fillRect/>
          </a:stretch>
        </p:blipFill>
        <p:spPr bwMode="auto">
          <a:xfrm>
            <a:off x="361466" y="1575198"/>
            <a:ext cx="8098966" cy="430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C9171621-61C7-43B3-90E9-DE16E9145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617F6B9-D1A8-41E2-A85B-9EF9BA81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3DE7A515-09D8-426A-89B4-8F88B3CF1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6" name="_x445086280" descr="EMB000034bc03a1">
            <a:extLst>
              <a:ext uri="{FF2B5EF4-FFF2-40B4-BE49-F238E27FC236}">
                <a16:creationId xmlns:a16="http://schemas.microsoft.com/office/drawing/2014/main" id="{D2592EE4-4E5F-4452-9F2E-7F82DA3A1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79" t="28314" r="18764" b="16724"/>
          <a:stretch>
            <a:fillRect/>
          </a:stretch>
        </p:blipFill>
        <p:spPr bwMode="auto">
          <a:xfrm>
            <a:off x="347790" y="1569436"/>
            <a:ext cx="7968626" cy="429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C9171621-61C7-43B3-90E9-DE16E9145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617F6B9-D1A8-41E2-A85B-9EF9BA81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3DE7A515-09D8-426A-89B4-8F88B3CF1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9741A45-D9FA-4481-9D3B-0801E6A9D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5085776" descr="EMB000034bc03a3">
            <a:extLst>
              <a:ext uri="{FF2B5EF4-FFF2-40B4-BE49-F238E27FC236}">
                <a16:creationId xmlns:a16="http://schemas.microsoft.com/office/drawing/2014/main" id="{4C33CE2D-15A3-4207-A701-436FD20D4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61" t="50905" r="18602" b="33104"/>
          <a:stretch>
            <a:fillRect/>
          </a:stretch>
        </p:blipFill>
        <p:spPr bwMode="auto">
          <a:xfrm>
            <a:off x="390454" y="1553780"/>
            <a:ext cx="7997969" cy="130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30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632</cp:revision>
  <cp:lastPrinted>2019-04-01T05:27:46Z</cp:lastPrinted>
  <dcterms:created xsi:type="dcterms:W3CDTF">2016-09-02T04:58:22Z</dcterms:created>
  <dcterms:modified xsi:type="dcterms:W3CDTF">2021-07-20T00:32:49Z</dcterms:modified>
</cp:coreProperties>
</file>