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2022-01-25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9940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2022.01.24(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_x402530976" descr="EMB000021a4013c">
            <a:extLst>
              <a:ext uri="{FF2B5EF4-FFF2-40B4-BE49-F238E27FC236}">
                <a16:creationId xmlns:a16="http://schemas.microsoft.com/office/drawing/2014/main" id="{03D21659-F12A-45EC-9EC8-AF78E5DA24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47" t="22133" r="18242" b="21597"/>
          <a:stretch>
            <a:fillRect/>
          </a:stretch>
        </p:blipFill>
        <p:spPr bwMode="auto">
          <a:xfrm>
            <a:off x="364970" y="1536734"/>
            <a:ext cx="8095462" cy="436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2022.01.24(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5E9AC80E-253E-45FF-8E5A-BFB99A147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02496560" descr="EMB000021a4013e">
            <a:extLst>
              <a:ext uri="{FF2B5EF4-FFF2-40B4-BE49-F238E27FC236}">
                <a16:creationId xmlns:a16="http://schemas.microsoft.com/office/drawing/2014/main" id="{CCFE20FF-9D61-4785-821C-023FFFF3F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19" t="22507" r="18372" b="22565"/>
          <a:stretch>
            <a:fillRect/>
          </a:stretch>
        </p:blipFill>
        <p:spPr bwMode="auto">
          <a:xfrm>
            <a:off x="348063" y="1545163"/>
            <a:ext cx="8040361" cy="440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19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2106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628</cp:revision>
  <cp:lastPrinted>2019-04-01T05:27:46Z</cp:lastPrinted>
  <dcterms:created xsi:type="dcterms:W3CDTF">2016-09-02T04:58:22Z</dcterms:created>
  <dcterms:modified xsi:type="dcterms:W3CDTF">2022-01-25T00:12:43Z</dcterms:modified>
</cp:coreProperties>
</file>