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094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49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407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2022.05.02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0" name="그림 41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934" y="1566510"/>
            <a:ext cx="7851466" cy="423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2022.05.02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36" y="1531946"/>
            <a:ext cx="7891971" cy="1439826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113" y="3032915"/>
            <a:ext cx="7966664" cy="297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2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2022.05.02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466" y="1562860"/>
            <a:ext cx="7810934" cy="396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61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5085983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9082" y="549841"/>
            <a:ext cx="4092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2022.05.02</a:t>
            </a:r>
            <a:endParaRPr lang="en-US" altLang="ko-KR" sz="2000" dirty="0" smtClean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078" y="1534713"/>
            <a:ext cx="7881330" cy="399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59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152</Words>
  <Application>Microsoft Office PowerPoint</Application>
  <PresentationFormat>화면 슬라이드 쇼(4:3)</PresentationFormat>
  <Paragraphs>40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653</cp:revision>
  <cp:lastPrinted>2019-04-01T05:27:46Z</cp:lastPrinted>
  <dcterms:created xsi:type="dcterms:W3CDTF">2016-09-02T04:58:22Z</dcterms:created>
  <dcterms:modified xsi:type="dcterms:W3CDTF">2022-05-03T06:20:22Z</dcterms:modified>
</cp:coreProperties>
</file>