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36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141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7562FDAD-F3C7-4083-89F5-DA0D85BC2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62A293BD-81A7-41AA-B8CA-429C3CADF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8" name="_x384451128" descr="EMB00003d40037d">
            <a:extLst>
              <a:ext uri="{FF2B5EF4-FFF2-40B4-BE49-F238E27FC236}">
                <a16:creationId xmlns:a16="http://schemas.microsoft.com/office/drawing/2014/main" id="{E0546650-C0F9-4175-A750-1B356D2DF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3" t="22459" r="18697" b="21985"/>
          <a:stretch>
            <a:fillRect/>
          </a:stretch>
        </p:blipFill>
        <p:spPr bwMode="auto">
          <a:xfrm>
            <a:off x="361466" y="1570003"/>
            <a:ext cx="8098966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7562FDAD-F3C7-4083-89F5-DA0D85BC2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1717CB29-DE13-4709-B41E-3267D3AD0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86415488" descr="EMB00003d400381">
            <a:extLst>
              <a:ext uri="{FF2B5EF4-FFF2-40B4-BE49-F238E27FC236}">
                <a16:creationId xmlns:a16="http://schemas.microsoft.com/office/drawing/2014/main" id="{BF6DE4B2-1F3E-4A5A-A30B-57423A9B7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7" t="32085" r="18674" b="11925"/>
          <a:stretch>
            <a:fillRect/>
          </a:stretch>
        </p:blipFill>
        <p:spPr bwMode="auto">
          <a:xfrm>
            <a:off x="392894" y="1575343"/>
            <a:ext cx="7995529" cy="437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17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7562FDAD-F3C7-4083-89F5-DA0D85BC2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65272A9-D62F-4FBE-8519-3573BF97B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86566616" descr="EMB00003d40037f">
            <a:extLst>
              <a:ext uri="{FF2B5EF4-FFF2-40B4-BE49-F238E27FC236}">
                <a16:creationId xmlns:a16="http://schemas.microsoft.com/office/drawing/2014/main" id="{24240080-0CBF-4110-8225-F4AE60956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31" t="51173" r="18825" b="26578"/>
          <a:stretch>
            <a:fillRect/>
          </a:stretch>
        </p:blipFill>
        <p:spPr bwMode="auto">
          <a:xfrm>
            <a:off x="371867" y="1570003"/>
            <a:ext cx="8088565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3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613</cp:revision>
  <cp:lastPrinted>2019-04-01T05:27:46Z</cp:lastPrinted>
  <dcterms:created xsi:type="dcterms:W3CDTF">2016-09-02T04:58:22Z</dcterms:created>
  <dcterms:modified xsi:type="dcterms:W3CDTF">2021-12-22T00:36:07Z</dcterms:modified>
</cp:coreProperties>
</file>