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2"/>
  </p:notesMasterIdLst>
  <p:sldIdLst>
    <p:sldId id="285" r:id="rId2"/>
    <p:sldId id="287" r:id="rId3"/>
    <p:sldId id="288" r:id="rId4"/>
    <p:sldId id="298" r:id="rId5"/>
    <p:sldId id="290" r:id="rId6"/>
    <p:sldId id="289" r:id="rId7"/>
    <p:sldId id="291" r:id="rId8"/>
    <p:sldId id="292" r:id="rId9"/>
    <p:sldId id="293" r:id="rId10"/>
    <p:sldId id="297" r:id="rId11"/>
  </p:sldIdLst>
  <p:sldSz cx="9144000" cy="6858000" type="screen4x3"/>
  <p:notesSz cx="6797675" cy="99266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CECEC"/>
    <a:srgbClr val="F0CCE4"/>
    <a:srgbClr val="DF91C5"/>
    <a:srgbClr val="E7A92D"/>
    <a:srgbClr val="EB7C29"/>
    <a:srgbClr val="59BBB9"/>
    <a:srgbClr val="E4E4E4"/>
    <a:srgbClr val="E3E3E3"/>
    <a:srgbClr val="D7E4BD"/>
    <a:srgbClr val="DBEEF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54" autoAdjust="0"/>
    <p:restoredTop sz="94660"/>
  </p:normalViewPr>
  <p:slideViewPr>
    <p:cSldViewPr>
      <p:cViewPr varScale="1">
        <p:scale>
          <a:sx n="113" d="100"/>
          <a:sy n="113" d="100"/>
        </p:scale>
        <p:origin x="978" y="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9DD8F88-CA45-4B2A-A3C7-BF071A2986CE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E66AF28-8030-4964-AE22-FF4B0472EBC8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588207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870083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10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490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2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008952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03252695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4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9388375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5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5339240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6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9489351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7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40650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8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04549122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E66AF28-8030-4964-AE22-FF4B0472EBC8}" type="slidenum">
              <a:rPr lang="ko-KR" altLang="en-US" smtClean="0"/>
              <a:t>9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424010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/>
              <a:t>마스터 부제목 스타일 편집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E1DA27-8182-4AED-B750-18B2623DBF40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편집합니다</a:t>
            </a:r>
          </a:p>
          <a:p>
            <a:pPr lvl="1"/>
            <a:r>
              <a:rPr lang="ko-KR" altLang="en-US"/>
              <a:t>둘째 수준</a:t>
            </a:r>
          </a:p>
          <a:p>
            <a:pPr lvl="2"/>
            <a:r>
              <a:rPr lang="ko-KR" altLang="en-US"/>
              <a:t>셋째 수준</a:t>
            </a:r>
          </a:p>
          <a:p>
            <a:pPr lvl="3"/>
            <a:r>
              <a:rPr lang="ko-KR" altLang="en-US"/>
              <a:t>넷째 수준</a:t>
            </a:r>
          </a:p>
          <a:p>
            <a:pPr lvl="4"/>
            <a:r>
              <a:rPr lang="ko-KR" altLang="en-US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E1DA27-8182-4AED-B750-18B2623DBF40}" type="datetimeFigureOut">
              <a:rPr lang="ko-KR" altLang="en-US" smtClean="0"/>
              <a:t>2022-03-22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9010A5-ED8A-4B1B-B058-104989C09E72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500" advClick="0" advTm="15000">
        <p:wipe dir="r"/>
      </p:transition>
    </mc:Choice>
    <mc:Fallback xmlns="">
      <p:transition spd="slow" advClick="0" advTm="15000">
        <p:wipe dir="r"/>
      </p:transition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://youngwoong.dankook.ac.kr/" TargetMode="Externa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2022.03.16(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)~3.18(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315549" y="411167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20" name="그림 4119">
            <a:extLst>
              <a:ext uri="{FF2B5EF4-FFF2-40B4-BE49-F238E27FC236}">
                <a16:creationId xmlns:a16="http://schemas.microsoft.com/office/drawing/2014/main" id="{BD372A21-EE30-4315-A3AF-0B7FAE7BE4A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87" y="1575198"/>
            <a:ext cx="8039037" cy="4334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4683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2022.03.16(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)~3.18(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315549" y="411167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>
            <a:extLst>
              <a:ext uri="{FF2B5EF4-FFF2-40B4-BE49-F238E27FC236}">
                <a16:creationId xmlns:a16="http://schemas.microsoft.com/office/drawing/2014/main" id="{28D0D22E-9A03-407F-A7A0-2B62A5CAECA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038" y="1557807"/>
            <a:ext cx="8040386" cy="43954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3720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2022.03.16(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)~3.18(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315549" y="411167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>
            <a:extLst>
              <a:ext uri="{FF2B5EF4-FFF2-40B4-BE49-F238E27FC236}">
                <a16:creationId xmlns:a16="http://schemas.microsoft.com/office/drawing/2014/main" id="{AFAA60E6-E102-40C3-89F9-3463BD60D25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737" y="1552630"/>
            <a:ext cx="8099695" cy="44007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67940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2022.03.16(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)~3.18(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315549" y="411167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>
            <a:extLst>
              <a:ext uri="{FF2B5EF4-FFF2-40B4-BE49-F238E27FC236}">
                <a16:creationId xmlns:a16="http://schemas.microsoft.com/office/drawing/2014/main" id="{115B4559-D234-4B9C-9AEB-B6633763036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94" y="1566036"/>
            <a:ext cx="7995530" cy="43058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02352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2022.03.16(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)~3.18(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315549" y="411167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pSp>
        <p:nvGrpSpPr>
          <p:cNvPr id="4120" name="그룹 4119">
            <a:extLst>
              <a:ext uri="{FF2B5EF4-FFF2-40B4-BE49-F238E27FC236}">
                <a16:creationId xmlns:a16="http://schemas.microsoft.com/office/drawing/2014/main" id="{79C48E72-3565-4F6F-A6BD-8E40E1024DC9}"/>
              </a:ext>
            </a:extLst>
          </p:cNvPr>
          <p:cNvGrpSpPr/>
          <p:nvPr/>
        </p:nvGrpSpPr>
        <p:grpSpPr>
          <a:xfrm>
            <a:off x="349387" y="1546428"/>
            <a:ext cx="8111045" cy="4380033"/>
            <a:chOff x="349222" y="1556792"/>
            <a:chExt cx="5153025" cy="5271701"/>
          </a:xfrm>
        </p:grpSpPr>
        <p:pic>
          <p:nvPicPr>
            <p:cNvPr id="4117" name="그림 4116">
              <a:extLst>
                <a:ext uri="{FF2B5EF4-FFF2-40B4-BE49-F238E27FC236}">
                  <a16:creationId xmlns:a16="http://schemas.microsoft.com/office/drawing/2014/main" id="{5D879B40-4BB8-4FE4-9F48-B586232F82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359271" y="1556792"/>
              <a:ext cx="5076825" cy="2914650"/>
            </a:xfrm>
            <a:prstGeom prst="rect">
              <a:avLst/>
            </a:prstGeom>
          </p:spPr>
        </p:pic>
        <p:pic>
          <p:nvPicPr>
            <p:cNvPr id="4119" name="그림 4118">
              <a:extLst>
                <a:ext uri="{FF2B5EF4-FFF2-40B4-BE49-F238E27FC236}">
                  <a16:creationId xmlns:a16="http://schemas.microsoft.com/office/drawing/2014/main" id="{12F8C46A-7A14-4463-94C9-66CE136D7FC9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49222" y="4437718"/>
              <a:ext cx="5153025" cy="2390775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7988420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2022.03.16(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)~3.18(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315549" y="411167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>
            <a:extLst>
              <a:ext uri="{FF2B5EF4-FFF2-40B4-BE49-F238E27FC236}">
                <a16:creationId xmlns:a16="http://schemas.microsoft.com/office/drawing/2014/main" id="{70997D4F-9AE3-43C7-89FB-E5024DC3B12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8374" y="1544292"/>
            <a:ext cx="8010050" cy="43276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82278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2022.03.16(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)~3.18(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315549" y="411167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7" name="그림 4116">
            <a:extLst>
              <a:ext uri="{FF2B5EF4-FFF2-40B4-BE49-F238E27FC236}">
                <a16:creationId xmlns:a16="http://schemas.microsoft.com/office/drawing/2014/main" id="{D1BFC2B3-9B1B-460E-B47A-3F52110DF59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9387" y="1576658"/>
            <a:ext cx="7967029" cy="43677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322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2022.03.16(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)~3.18(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315549" y="411167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>
            <a:extLst>
              <a:ext uri="{FF2B5EF4-FFF2-40B4-BE49-F238E27FC236}">
                <a16:creationId xmlns:a16="http://schemas.microsoft.com/office/drawing/2014/main" id="{4270C1E7-8A23-425D-9B93-9FE5B78916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2353" y="1539938"/>
            <a:ext cx="8036071" cy="43319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54379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2022.03.16(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)~3.18(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315549" y="411167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>
            <a:extLst>
              <a:ext uri="{FF2B5EF4-FFF2-40B4-BE49-F238E27FC236}">
                <a16:creationId xmlns:a16="http://schemas.microsoft.com/office/drawing/2014/main" id="{3569912B-D48C-42A4-9432-DCDD9C6A771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2896" y="1550946"/>
            <a:ext cx="7923520" cy="43787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7719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2" name="직사각형 1271"/>
          <p:cNvSpPr/>
          <p:nvPr/>
        </p:nvSpPr>
        <p:spPr>
          <a:xfrm>
            <a:off x="449288" y="289397"/>
            <a:ext cx="4338736" cy="648072"/>
          </a:xfrm>
          <a:prstGeom prst="rect">
            <a:avLst/>
          </a:prstGeom>
          <a:solidFill>
            <a:schemeClr val="tx2"/>
          </a:solidFill>
          <a:ln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271" name="직사각형 1270"/>
          <p:cNvSpPr/>
          <p:nvPr/>
        </p:nvSpPr>
        <p:spPr>
          <a:xfrm>
            <a:off x="293770" y="1081062"/>
            <a:ext cx="8216799" cy="4904465"/>
          </a:xfrm>
          <a:prstGeom prst="rect">
            <a:avLst/>
          </a:prstGeom>
          <a:solidFill>
            <a:schemeClr val="bg1"/>
          </a:solidFill>
          <a:ln w="66675">
            <a:solidFill>
              <a:schemeClr val="tx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 dirty="0"/>
          </a:p>
        </p:txBody>
      </p:sp>
      <p:sp>
        <p:nvSpPr>
          <p:cNvPr id="1274" name="TextBox 1273"/>
          <p:cNvSpPr txBox="1"/>
          <p:nvPr/>
        </p:nvSpPr>
        <p:spPr>
          <a:xfrm>
            <a:off x="4211960" y="5486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ko-KR" altLang="en-US"/>
          </a:p>
        </p:txBody>
      </p:sp>
      <p:sp>
        <p:nvSpPr>
          <p:cNvPr id="2" name="TextBox 1"/>
          <p:cNvSpPr txBox="1"/>
          <p:nvPr/>
        </p:nvSpPr>
        <p:spPr>
          <a:xfrm>
            <a:off x="463407" y="260648"/>
            <a:ext cx="403658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en-US" altLang="ko-KR" sz="3600" b="1" dirty="0">
                <a:solidFill>
                  <a:schemeClr val="bg1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•</a:t>
            </a:r>
            <a:r>
              <a:rPr lang="en-US" altLang="ko-KR" sz="36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 </a:t>
            </a:r>
            <a:r>
              <a:rPr lang="ko-KR" altLang="en-US" sz="4000" b="1" dirty="0">
                <a:solidFill>
                  <a:schemeClr val="bg1"/>
                </a:solidFill>
                <a:latin typeface="배달의민족 주아" panose="02020603020101020101" pitchFamily="18" charset="-127"/>
                <a:ea typeface="배달의민족 주아" panose="02020603020101020101" pitchFamily="18" charset="-127"/>
              </a:rPr>
              <a:t>채 용 정 보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879082" y="549841"/>
            <a:ext cx="409222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게시일 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2022.03.16(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수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)~3.18(</a:t>
            </a:r>
            <a:r>
              <a:rPr lang="ko-KR" altLang="en-US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금</a:t>
            </a:r>
            <a:r>
              <a:rPr lang="en-US" altLang="ko-KR" sz="2000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endParaRPr lang="ko-KR" altLang="en-US" sz="2000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9" name="직사각형 8"/>
          <p:cNvSpPr/>
          <p:nvPr/>
        </p:nvSpPr>
        <p:spPr>
          <a:xfrm>
            <a:off x="107504" y="6167045"/>
            <a:ext cx="897719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회사별 채용정보의 세부내용은 </a:t>
            </a:r>
            <a:r>
              <a:rPr lang="ko-KR" altLang="en-US" dirty="0" err="1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영웅스토리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(h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  <a:hlinkClick r:id="rId3"/>
              </a:rPr>
              <a:t>ttp://youngwoong.dankook.ac.kr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endParaRPr lang="en-US" altLang="ko-KR" dirty="0">
              <a:solidFill>
                <a:schemeClr val="accent2"/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  <a:p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   &amp; 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취업진로</a:t>
            </a:r>
            <a:r>
              <a:rPr lang="en-US" altLang="ko-KR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1</a:t>
            </a:r>
            <a:r>
              <a:rPr lang="ko-KR" altLang="en-US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팀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(</a:t>
            </a:r>
            <a:r>
              <a:rPr lang="ko-KR" altLang="en-US" dirty="0" err="1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혜당관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 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421</a:t>
            </a:r>
            <a:r>
              <a:rPr lang="ko-KR" altLang="en-US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호</a:t>
            </a:r>
            <a:r>
              <a:rPr lang="en-US" altLang="ko-KR" dirty="0">
                <a:solidFill>
                  <a:schemeClr val="accent2"/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) </a:t>
            </a:r>
            <a:r>
              <a:rPr lang="ko-KR" altLang="en-US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게시판에서 확인할 수 있습니다</a:t>
            </a:r>
            <a:r>
              <a:rPr lang="en-US" altLang="ko-KR" dirty="0">
                <a:solidFill>
                  <a:schemeClr val="tx2">
                    <a:lumMod val="75000"/>
                  </a:schemeClr>
                </a:solidFill>
                <a:latin typeface="나눔고딕" panose="020D0604000000000000" pitchFamily="50" charset="-127"/>
                <a:ea typeface="나눔고딕" panose="020D0604000000000000" pitchFamily="50" charset="-127"/>
              </a:rPr>
              <a:t>.</a:t>
            </a:r>
            <a:endParaRPr lang="ko-KR" altLang="en-US" dirty="0">
              <a:solidFill>
                <a:schemeClr val="tx2">
                  <a:lumMod val="75000"/>
                </a:schemeClr>
              </a:solidFill>
              <a:latin typeface="나눔고딕" panose="020D0604000000000000" pitchFamily="50" charset="-127"/>
              <a:ea typeface="나눔고딕" panose="020D0604000000000000" pitchFamily="50" charset="-127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94824" y="486707"/>
            <a:ext cx="117760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3" name="Rectangle 2"/>
          <p:cNvSpPr>
            <a:spLocks noChangeArrowheads="1"/>
          </p:cNvSpPr>
          <p:nvPr/>
        </p:nvSpPr>
        <p:spPr bwMode="auto">
          <a:xfrm>
            <a:off x="218931" y="417757"/>
            <a:ext cx="121924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5" name="Rectangle 2"/>
          <p:cNvSpPr>
            <a:spLocks noChangeArrowheads="1"/>
          </p:cNvSpPr>
          <p:nvPr/>
        </p:nvSpPr>
        <p:spPr bwMode="auto">
          <a:xfrm>
            <a:off x="230044" y="496861"/>
            <a:ext cx="1163977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4" name="Rectangle 2"/>
          <p:cNvSpPr>
            <a:spLocks noChangeArrowheads="1"/>
          </p:cNvSpPr>
          <p:nvPr/>
        </p:nvSpPr>
        <p:spPr bwMode="auto">
          <a:xfrm>
            <a:off x="184175" y="465111"/>
            <a:ext cx="1201831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6" name="Rectangle 2"/>
          <p:cNvSpPr>
            <a:spLocks noChangeArrowheads="1"/>
          </p:cNvSpPr>
          <p:nvPr/>
        </p:nvSpPr>
        <p:spPr bwMode="auto">
          <a:xfrm>
            <a:off x="220519" y="260671"/>
            <a:ext cx="1189599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7" name="Rectangle 2"/>
          <p:cNvSpPr>
            <a:spLocks noChangeArrowheads="1"/>
          </p:cNvSpPr>
          <p:nvPr/>
        </p:nvSpPr>
        <p:spPr bwMode="auto">
          <a:xfrm>
            <a:off x="190383" y="496861"/>
            <a:ext cx="114889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202620" y="513677"/>
            <a:ext cx="1156077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2" name="Rectangle 6"/>
          <p:cNvSpPr>
            <a:spLocks noChangeArrowheads="1"/>
          </p:cNvSpPr>
          <p:nvPr/>
        </p:nvSpPr>
        <p:spPr bwMode="auto">
          <a:xfrm>
            <a:off x="182587" y="541556"/>
            <a:ext cx="112244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85011" y="498448"/>
            <a:ext cx="1214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3" name="Rectangle 2"/>
          <p:cNvSpPr>
            <a:spLocks noChangeArrowheads="1"/>
          </p:cNvSpPr>
          <p:nvPr/>
        </p:nvSpPr>
        <p:spPr bwMode="auto">
          <a:xfrm>
            <a:off x="176069" y="496861"/>
            <a:ext cx="1161940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5" name="Rectangle 2"/>
          <p:cNvSpPr>
            <a:spLocks noChangeArrowheads="1"/>
          </p:cNvSpPr>
          <p:nvPr/>
        </p:nvSpPr>
        <p:spPr bwMode="auto">
          <a:xfrm>
            <a:off x="183187" y="247623"/>
            <a:ext cx="1195352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61769" y="486707"/>
            <a:ext cx="12510804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6" name="Rectangle 2"/>
          <p:cNvSpPr>
            <a:spLocks noChangeArrowheads="1"/>
          </p:cNvSpPr>
          <p:nvPr/>
        </p:nvSpPr>
        <p:spPr bwMode="auto">
          <a:xfrm>
            <a:off x="207819" y="508303"/>
            <a:ext cx="11910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8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8" name="Rectangle 2"/>
          <p:cNvSpPr>
            <a:spLocks noChangeArrowheads="1"/>
          </p:cNvSpPr>
          <p:nvPr/>
        </p:nvSpPr>
        <p:spPr bwMode="auto">
          <a:xfrm>
            <a:off x="281421" y="624676"/>
            <a:ext cx="1117224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2" name="Rectangle 4"/>
          <p:cNvSpPr>
            <a:spLocks noChangeArrowheads="1"/>
          </p:cNvSpPr>
          <p:nvPr/>
        </p:nvSpPr>
        <p:spPr bwMode="auto">
          <a:xfrm>
            <a:off x="216230" y="508303"/>
            <a:ext cx="118483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4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1" name="Rectangle 2"/>
          <p:cNvSpPr>
            <a:spLocks noChangeArrowheads="1"/>
          </p:cNvSpPr>
          <p:nvPr/>
        </p:nvSpPr>
        <p:spPr bwMode="auto">
          <a:xfrm>
            <a:off x="228192" y="467657"/>
            <a:ext cx="118835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4" name="Rectangle 2"/>
          <p:cNvSpPr>
            <a:spLocks noChangeArrowheads="1"/>
          </p:cNvSpPr>
          <p:nvPr/>
        </p:nvSpPr>
        <p:spPr bwMode="auto">
          <a:xfrm>
            <a:off x="172690" y="505757"/>
            <a:ext cx="117338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6" name="Rectangle 2"/>
          <p:cNvSpPr>
            <a:spLocks noChangeArrowheads="1"/>
          </p:cNvSpPr>
          <p:nvPr/>
        </p:nvSpPr>
        <p:spPr bwMode="auto">
          <a:xfrm>
            <a:off x="-304760" y="6181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9" name="Rectangle 4"/>
          <p:cNvSpPr>
            <a:spLocks noChangeArrowheads="1"/>
          </p:cNvSpPr>
          <p:nvPr/>
        </p:nvSpPr>
        <p:spPr bwMode="auto">
          <a:xfrm>
            <a:off x="-549223" y="563322"/>
            <a:ext cx="1365275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7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58" name="Rectangle 2"/>
          <p:cNvSpPr>
            <a:spLocks noChangeArrowheads="1"/>
          </p:cNvSpPr>
          <p:nvPr/>
        </p:nvSpPr>
        <p:spPr bwMode="auto">
          <a:xfrm>
            <a:off x="264718" y="639767"/>
            <a:ext cx="1165751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1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0" name="Rectangle 2"/>
          <p:cNvSpPr>
            <a:spLocks noChangeArrowheads="1"/>
          </p:cNvSpPr>
          <p:nvPr/>
        </p:nvSpPr>
        <p:spPr bwMode="auto">
          <a:xfrm>
            <a:off x="315549" y="411167"/>
            <a:ext cx="1196663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3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2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4" name="Rectangle 2"/>
          <p:cNvSpPr>
            <a:spLocks noChangeArrowheads="1"/>
          </p:cNvSpPr>
          <p:nvPr/>
        </p:nvSpPr>
        <p:spPr bwMode="auto">
          <a:xfrm>
            <a:off x="324400" y="598519"/>
            <a:ext cx="1150919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7" name="Rectangle 2"/>
          <p:cNvSpPr>
            <a:spLocks noChangeArrowheads="1"/>
          </p:cNvSpPr>
          <p:nvPr/>
        </p:nvSpPr>
        <p:spPr bwMode="auto">
          <a:xfrm>
            <a:off x="54374" y="532412"/>
            <a:ext cx="1211131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6" name="Rectangle 2"/>
          <p:cNvSpPr>
            <a:spLocks noChangeArrowheads="1"/>
          </p:cNvSpPr>
          <p:nvPr/>
        </p:nvSpPr>
        <p:spPr bwMode="auto">
          <a:xfrm>
            <a:off x="-342660" y="557782"/>
            <a:ext cx="1390447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3" name="Rectangle 4"/>
          <p:cNvSpPr>
            <a:spLocks noChangeArrowheads="1"/>
          </p:cNvSpPr>
          <p:nvPr/>
        </p:nvSpPr>
        <p:spPr bwMode="auto">
          <a:xfrm>
            <a:off x="-816" y="29507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68" name="Rectangle 2"/>
          <p:cNvSpPr>
            <a:spLocks noChangeArrowheads="1"/>
          </p:cNvSpPr>
          <p:nvPr/>
        </p:nvSpPr>
        <p:spPr bwMode="auto">
          <a:xfrm>
            <a:off x="272742" y="579784"/>
            <a:ext cx="1145240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0" name="Rectangle 2"/>
          <p:cNvSpPr>
            <a:spLocks noChangeArrowheads="1"/>
          </p:cNvSpPr>
          <p:nvPr/>
        </p:nvSpPr>
        <p:spPr bwMode="auto">
          <a:xfrm>
            <a:off x="329417" y="596227"/>
            <a:ext cx="12331032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5" name="Rectangle 2"/>
          <p:cNvSpPr>
            <a:spLocks noChangeArrowheads="1"/>
          </p:cNvSpPr>
          <p:nvPr/>
        </p:nvSpPr>
        <p:spPr bwMode="auto">
          <a:xfrm>
            <a:off x="328638" y="673468"/>
            <a:ext cx="1149114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8" name="Rectangle 2"/>
          <p:cNvSpPr>
            <a:spLocks noChangeArrowheads="1"/>
          </p:cNvSpPr>
          <p:nvPr/>
        </p:nvSpPr>
        <p:spPr bwMode="auto">
          <a:xfrm>
            <a:off x="324400" y="417757"/>
            <a:ext cx="463427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279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graphicFrame>
        <p:nvGraphicFramePr>
          <p:cNvPr id="1028" name="표 1027"/>
          <p:cNvGraphicFramePr>
            <a:graphicFrameLocks noGrp="1"/>
          </p:cNvGraphicFramePr>
          <p:nvPr>
            <p:extLst/>
          </p:nvPr>
        </p:nvGraphicFramePr>
        <p:xfrm>
          <a:off x="324401" y="1140387"/>
          <a:ext cx="8136031" cy="4164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3045">
                  <a:extLst>
                    <a:ext uri="{9D8B030D-6E8A-4147-A177-3AD203B41FA5}">
                      <a16:colId xmlns:a16="http://schemas.microsoft.com/office/drawing/2014/main" val="587474464"/>
                    </a:ext>
                  </a:extLst>
                </a:gridCol>
                <a:gridCol w="3573511">
                  <a:extLst>
                    <a:ext uri="{9D8B030D-6E8A-4147-A177-3AD203B41FA5}">
                      <a16:colId xmlns:a16="http://schemas.microsoft.com/office/drawing/2014/main" val="448806024"/>
                    </a:ext>
                  </a:extLst>
                </a:gridCol>
                <a:gridCol w="1531506">
                  <a:extLst>
                    <a:ext uri="{9D8B030D-6E8A-4147-A177-3AD203B41FA5}">
                      <a16:colId xmlns:a16="http://schemas.microsoft.com/office/drawing/2014/main" val="984159145"/>
                    </a:ext>
                  </a:extLst>
                </a:gridCol>
                <a:gridCol w="1567969">
                  <a:extLst>
                    <a:ext uri="{9D8B030D-6E8A-4147-A177-3AD203B41FA5}">
                      <a16:colId xmlns:a16="http://schemas.microsoft.com/office/drawing/2014/main" val="3170678031"/>
                    </a:ext>
                  </a:extLst>
                </a:gridCol>
              </a:tblGrid>
              <a:tr h="416405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회사명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 err="1"/>
                        <a:t>공고명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등록일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dirty="0"/>
                        <a:t>마감일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52850506"/>
                  </a:ext>
                </a:extLst>
              </a:tr>
            </a:tbl>
          </a:graphicData>
        </a:graphic>
      </p:graphicFrame>
      <p:sp>
        <p:nvSpPr>
          <p:cNvPr id="102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3" name="Rectangle 2">
            <a:extLst>
              <a:ext uri="{FF2B5EF4-FFF2-40B4-BE49-F238E27FC236}">
                <a16:creationId xmlns:a16="http://schemas.microsoft.com/office/drawing/2014/main" id="{C5684FA3-466A-489A-8ABE-68C237F90D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8" name="Rectangle 2">
            <a:extLst>
              <a:ext uri="{FF2B5EF4-FFF2-40B4-BE49-F238E27FC236}">
                <a16:creationId xmlns:a16="http://schemas.microsoft.com/office/drawing/2014/main" id="{C4C928BE-9232-4774-AA91-C44B641B4B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-33502" y="346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4" name="Rectangle 2">
            <a:extLst>
              <a:ext uri="{FF2B5EF4-FFF2-40B4-BE49-F238E27FC236}">
                <a16:creationId xmlns:a16="http://schemas.microsoft.com/office/drawing/2014/main" id="{EAEE0753-153F-4151-A08C-0B79B699760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1" name="Rectangle 2">
            <a:extLst>
              <a:ext uri="{FF2B5EF4-FFF2-40B4-BE49-F238E27FC236}">
                <a16:creationId xmlns:a16="http://schemas.microsoft.com/office/drawing/2014/main" id="{27E53B71-B02B-41E0-9C65-B47A14F08B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5" name="Rectangle 2">
            <a:extLst>
              <a:ext uri="{FF2B5EF4-FFF2-40B4-BE49-F238E27FC236}">
                <a16:creationId xmlns:a16="http://schemas.microsoft.com/office/drawing/2014/main" id="{336CBF5D-5074-483D-B180-321E8446DF1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2" name="Rectangle 2">
            <a:extLst>
              <a:ext uri="{FF2B5EF4-FFF2-40B4-BE49-F238E27FC236}">
                <a16:creationId xmlns:a16="http://schemas.microsoft.com/office/drawing/2014/main" id="{72CCBF1F-6DDC-4654-8652-683083B9DB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7" name="Rectangle 2">
            <a:extLst>
              <a:ext uri="{FF2B5EF4-FFF2-40B4-BE49-F238E27FC236}">
                <a16:creationId xmlns:a16="http://schemas.microsoft.com/office/drawing/2014/main" id="{269E8F2D-00F9-4222-B1DA-A3FDF45387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6" name="Rectangle 2">
            <a:extLst>
              <a:ext uri="{FF2B5EF4-FFF2-40B4-BE49-F238E27FC236}">
                <a16:creationId xmlns:a16="http://schemas.microsoft.com/office/drawing/2014/main" id="{AAFFD65B-2066-43B3-87BC-4B068B1D30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8" name="Rectangle 2">
            <a:extLst>
              <a:ext uri="{FF2B5EF4-FFF2-40B4-BE49-F238E27FC236}">
                <a16:creationId xmlns:a16="http://schemas.microsoft.com/office/drawing/2014/main" id="{F89B3411-2C00-49CA-B0DE-0970850C08E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9" name="Rectangle 2">
            <a:extLst>
              <a:ext uri="{FF2B5EF4-FFF2-40B4-BE49-F238E27FC236}">
                <a16:creationId xmlns:a16="http://schemas.microsoft.com/office/drawing/2014/main" id="{B87E08E8-B3A1-4E7B-A2AD-A3B74802D94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" name="Rectangle 2">
            <a:extLst>
              <a:ext uri="{FF2B5EF4-FFF2-40B4-BE49-F238E27FC236}">
                <a16:creationId xmlns:a16="http://schemas.microsoft.com/office/drawing/2014/main" id="{2D9CF14C-4285-41E0-9567-28280B4EEA7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3D039F5C-E3D4-478B-A752-D8F4107EAAE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" name="Rectangle 2">
            <a:extLst>
              <a:ext uri="{FF2B5EF4-FFF2-40B4-BE49-F238E27FC236}">
                <a16:creationId xmlns:a16="http://schemas.microsoft.com/office/drawing/2014/main" id="{E0715877-2B87-4895-9D14-E1350006D0C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21" name="Rectangle 2">
            <a:extLst>
              <a:ext uri="{FF2B5EF4-FFF2-40B4-BE49-F238E27FC236}">
                <a16:creationId xmlns:a16="http://schemas.microsoft.com/office/drawing/2014/main" id="{A4699738-5C1B-44E6-8E45-0E173142AB8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3" name="Rectangle 2">
            <a:extLst>
              <a:ext uri="{FF2B5EF4-FFF2-40B4-BE49-F238E27FC236}">
                <a16:creationId xmlns:a16="http://schemas.microsoft.com/office/drawing/2014/main" id="{D756BF0D-2970-48C5-8F73-29A8AFF74D3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2" name="Rectangle 2">
            <a:extLst>
              <a:ext uri="{FF2B5EF4-FFF2-40B4-BE49-F238E27FC236}">
                <a16:creationId xmlns:a16="http://schemas.microsoft.com/office/drawing/2014/main" id="{4751C046-92F9-45E5-B024-0EB31186A4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4" name="Rectangle 2">
            <a:extLst>
              <a:ext uri="{FF2B5EF4-FFF2-40B4-BE49-F238E27FC236}">
                <a16:creationId xmlns:a16="http://schemas.microsoft.com/office/drawing/2014/main" id="{B8F2A5D0-EBEA-485E-A65B-3D8BC080DD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5" name="Rectangle 2">
            <a:extLst>
              <a:ext uri="{FF2B5EF4-FFF2-40B4-BE49-F238E27FC236}">
                <a16:creationId xmlns:a16="http://schemas.microsoft.com/office/drawing/2014/main" id="{7B72676C-CC16-4C40-B02B-78BAC56BD4B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6" name="Rectangle 2">
            <a:extLst>
              <a:ext uri="{FF2B5EF4-FFF2-40B4-BE49-F238E27FC236}">
                <a16:creationId xmlns:a16="http://schemas.microsoft.com/office/drawing/2014/main" id="{7D3CF53C-12F7-441F-88DC-946AEF41042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7" name="Rectangle 2">
            <a:extLst>
              <a:ext uri="{FF2B5EF4-FFF2-40B4-BE49-F238E27FC236}">
                <a16:creationId xmlns:a16="http://schemas.microsoft.com/office/drawing/2014/main" id="{404F5631-E0BB-49E9-8B3E-E44A6BF4E28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44163" y="1142312"/>
            <a:ext cx="13775293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8" name="Rectangle 2">
            <a:extLst>
              <a:ext uri="{FF2B5EF4-FFF2-40B4-BE49-F238E27FC236}">
                <a16:creationId xmlns:a16="http://schemas.microsoft.com/office/drawing/2014/main" id="{831C6060-FE0A-406D-96FC-8B866B90465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9" name="Rectangle 2">
            <a:extLst>
              <a:ext uri="{FF2B5EF4-FFF2-40B4-BE49-F238E27FC236}">
                <a16:creationId xmlns:a16="http://schemas.microsoft.com/office/drawing/2014/main" id="{4DB7D2B3-F1E3-4A86-9375-85BBFAE7737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0" name="Rectangle 2">
            <a:extLst>
              <a:ext uri="{FF2B5EF4-FFF2-40B4-BE49-F238E27FC236}">
                <a16:creationId xmlns:a16="http://schemas.microsoft.com/office/drawing/2014/main" id="{E9B64644-6EDB-40BF-96B8-9FBFC49FAF8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1" name="Rectangle 2">
            <a:extLst>
              <a:ext uri="{FF2B5EF4-FFF2-40B4-BE49-F238E27FC236}">
                <a16:creationId xmlns:a16="http://schemas.microsoft.com/office/drawing/2014/main" id="{749C38B1-47A3-42A3-8EF3-6C84732DE0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2" name="Rectangle 2">
            <a:extLst>
              <a:ext uri="{FF2B5EF4-FFF2-40B4-BE49-F238E27FC236}">
                <a16:creationId xmlns:a16="http://schemas.microsoft.com/office/drawing/2014/main" id="{054B805E-3538-40D8-828C-301FEA22824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3" name="Rectangle 2">
            <a:extLst>
              <a:ext uri="{FF2B5EF4-FFF2-40B4-BE49-F238E27FC236}">
                <a16:creationId xmlns:a16="http://schemas.microsoft.com/office/drawing/2014/main" id="{9922E2AF-B3A2-4741-9941-F2F6B9DB21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349387" y="1302972"/>
            <a:ext cx="13732986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4" name="Rectangle 2">
            <a:extLst>
              <a:ext uri="{FF2B5EF4-FFF2-40B4-BE49-F238E27FC236}">
                <a16:creationId xmlns:a16="http://schemas.microsoft.com/office/drawing/2014/main" id="{9C8076BF-31D6-4BA3-886F-9BDCDD767C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5" name="Rectangle 2">
            <a:extLst>
              <a:ext uri="{FF2B5EF4-FFF2-40B4-BE49-F238E27FC236}">
                <a16:creationId xmlns:a16="http://schemas.microsoft.com/office/drawing/2014/main" id="{4022B135-9A81-4585-BD79-CC3AEDD7B8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6" name="Rectangle 2">
            <a:extLst>
              <a:ext uri="{FF2B5EF4-FFF2-40B4-BE49-F238E27FC236}">
                <a16:creationId xmlns:a16="http://schemas.microsoft.com/office/drawing/2014/main" id="{37B82B5E-B948-49B6-9651-533D506050C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7" name="Rectangle 2">
            <a:extLst>
              <a:ext uri="{FF2B5EF4-FFF2-40B4-BE49-F238E27FC236}">
                <a16:creationId xmlns:a16="http://schemas.microsoft.com/office/drawing/2014/main" id="{018A7C03-91FB-4347-A2DC-E2F842F12ED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8" name="Rectangle 2">
            <a:extLst>
              <a:ext uri="{FF2B5EF4-FFF2-40B4-BE49-F238E27FC236}">
                <a16:creationId xmlns:a16="http://schemas.microsoft.com/office/drawing/2014/main" id="{BF87F3D6-F2BF-44BD-A943-E81B2D7C76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59" name="Rectangle 2">
            <a:extLst>
              <a:ext uri="{FF2B5EF4-FFF2-40B4-BE49-F238E27FC236}">
                <a16:creationId xmlns:a16="http://schemas.microsoft.com/office/drawing/2014/main" id="{F3363F03-7EFB-43C0-8530-06139E683A9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0" name="Rectangle 2">
            <a:extLst>
              <a:ext uri="{FF2B5EF4-FFF2-40B4-BE49-F238E27FC236}">
                <a16:creationId xmlns:a16="http://schemas.microsoft.com/office/drawing/2014/main" id="{CB43C979-2829-4871-879C-4706FE6CE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1" name="Rectangle 2">
            <a:extLst>
              <a:ext uri="{FF2B5EF4-FFF2-40B4-BE49-F238E27FC236}">
                <a16:creationId xmlns:a16="http://schemas.microsoft.com/office/drawing/2014/main" id="{E5B2A6D2-29E2-43B9-B6B8-1DB1A9F5EB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2" name="Rectangle 3">
            <a:extLst>
              <a:ext uri="{FF2B5EF4-FFF2-40B4-BE49-F238E27FC236}">
                <a16:creationId xmlns:a16="http://schemas.microsoft.com/office/drawing/2014/main" id="{48613F12-E4FA-4814-8598-7E9CCB6DF0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7" name="Rectangle 5">
            <a:extLst>
              <a:ext uri="{FF2B5EF4-FFF2-40B4-BE49-F238E27FC236}">
                <a16:creationId xmlns:a16="http://schemas.microsoft.com/office/drawing/2014/main" id="{9ABA9855-9DD7-42BA-8286-ED5BA0D25B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0" name="Rectangle 7">
            <a:extLst>
              <a:ext uri="{FF2B5EF4-FFF2-40B4-BE49-F238E27FC236}">
                <a16:creationId xmlns:a16="http://schemas.microsoft.com/office/drawing/2014/main" id="{9FECEE5C-6539-4122-B22C-647DE42250F6}"/>
              </a:ext>
            </a:extLst>
          </p:cNvPr>
          <p:cNvSpPr>
            <a:spLocks noChangeArrowheads="1"/>
          </p:cNvSpPr>
          <p:nvPr/>
        </p:nvSpPr>
        <p:spPr bwMode="auto">
          <a:xfrm>
            <a:off x="378374" y="1007852"/>
            <a:ext cx="1381738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63" name="Rectangle 2">
            <a:extLst>
              <a:ext uri="{FF2B5EF4-FFF2-40B4-BE49-F238E27FC236}">
                <a16:creationId xmlns:a16="http://schemas.microsoft.com/office/drawing/2014/main" id="{FE6E274C-9825-414B-8627-36B88490D60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6" name="Rectangle 2">
            <a:extLst>
              <a:ext uri="{FF2B5EF4-FFF2-40B4-BE49-F238E27FC236}">
                <a16:creationId xmlns:a16="http://schemas.microsoft.com/office/drawing/2014/main" id="{EF99C2D0-22BE-44C2-8F93-A0A55C8921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6C138953-AA3D-4CFC-9479-17F218B65A0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4" name="Rectangle 2">
            <a:extLst>
              <a:ext uri="{FF2B5EF4-FFF2-40B4-BE49-F238E27FC236}">
                <a16:creationId xmlns:a16="http://schemas.microsoft.com/office/drawing/2014/main" id="{1C7918E3-187E-467B-9E09-5061490DB0C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2" name="Rectangle 2">
            <a:extLst>
              <a:ext uri="{FF2B5EF4-FFF2-40B4-BE49-F238E27FC236}">
                <a16:creationId xmlns:a16="http://schemas.microsoft.com/office/drawing/2014/main" id="{C8C6640E-5D9A-44D5-AE7E-2268E75F3227}"/>
              </a:ext>
            </a:extLst>
          </p:cNvPr>
          <p:cNvSpPr>
            <a:spLocks noChangeArrowheads="1"/>
          </p:cNvSpPr>
          <p:nvPr/>
        </p:nvSpPr>
        <p:spPr bwMode="auto">
          <a:xfrm>
            <a:off x="361466" y="1089228"/>
            <a:ext cx="1346869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29" name="Rectangle 2">
            <a:extLst>
              <a:ext uri="{FF2B5EF4-FFF2-40B4-BE49-F238E27FC236}">
                <a16:creationId xmlns:a16="http://schemas.microsoft.com/office/drawing/2014/main" id="{49B01216-B89B-4EED-BFB0-33B83CF2FB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3" name="Rectangle 2">
            <a:extLst>
              <a:ext uri="{FF2B5EF4-FFF2-40B4-BE49-F238E27FC236}">
                <a16:creationId xmlns:a16="http://schemas.microsoft.com/office/drawing/2014/main" id="{61138CFB-300A-4FAA-AFC6-5706C02B125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4" name="Rectangle 2">
            <a:extLst>
              <a:ext uri="{FF2B5EF4-FFF2-40B4-BE49-F238E27FC236}">
                <a16:creationId xmlns:a16="http://schemas.microsoft.com/office/drawing/2014/main" id="{C123DE28-4460-4E19-B0A4-46B7D0B772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7" name="Rectangle 4">
            <a:extLst>
              <a:ext uri="{FF2B5EF4-FFF2-40B4-BE49-F238E27FC236}">
                <a16:creationId xmlns:a16="http://schemas.microsoft.com/office/drawing/2014/main" id="{09AEBC6B-2FD8-40E9-A04F-85792908391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5" name="Rectangle 2">
            <a:extLst>
              <a:ext uri="{FF2B5EF4-FFF2-40B4-BE49-F238E27FC236}">
                <a16:creationId xmlns:a16="http://schemas.microsoft.com/office/drawing/2014/main" id="{AB98ADBC-1285-4483-9F0B-400515EFF8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8" name="Rectangle 2">
            <a:extLst>
              <a:ext uri="{FF2B5EF4-FFF2-40B4-BE49-F238E27FC236}">
                <a16:creationId xmlns:a16="http://schemas.microsoft.com/office/drawing/2014/main" id="{B74CBAEA-A519-4AEF-BC0E-7E4FD30BA06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6" name="Rectangle 2">
            <a:extLst>
              <a:ext uri="{FF2B5EF4-FFF2-40B4-BE49-F238E27FC236}">
                <a16:creationId xmlns:a16="http://schemas.microsoft.com/office/drawing/2014/main" id="{DDB5FA9A-7862-44EB-9649-B05FF04E8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-703969" y="-1613463"/>
            <a:ext cx="1297451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39" name="Rectangle 2">
            <a:extLst>
              <a:ext uri="{FF2B5EF4-FFF2-40B4-BE49-F238E27FC236}">
                <a16:creationId xmlns:a16="http://schemas.microsoft.com/office/drawing/2014/main" id="{5E6C1E38-0C74-4FB4-806C-9CA79DF857FA}"/>
              </a:ext>
            </a:extLst>
          </p:cNvPr>
          <p:cNvSpPr>
            <a:spLocks noChangeArrowheads="1"/>
          </p:cNvSpPr>
          <p:nvPr/>
        </p:nvSpPr>
        <p:spPr bwMode="auto">
          <a:xfrm>
            <a:off x="-580378" y="-4494010"/>
            <a:ext cx="1311860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0" name="Rectangle 2">
            <a:extLst>
              <a:ext uri="{FF2B5EF4-FFF2-40B4-BE49-F238E27FC236}">
                <a16:creationId xmlns:a16="http://schemas.microsoft.com/office/drawing/2014/main" id="{27F1E823-9B90-4AC7-9C30-EAC15010B37E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2895" y="129431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2" name="Rectangle 2">
            <a:extLst>
              <a:ext uri="{FF2B5EF4-FFF2-40B4-BE49-F238E27FC236}">
                <a16:creationId xmlns:a16="http://schemas.microsoft.com/office/drawing/2014/main" id="{1F8DD44F-066B-42CC-B802-964B5D9232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1" name="Rectangle 2">
            <a:extLst>
              <a:ext uri="{FF2B5EF4-FFF2-40B4-BE49-F238E27FC236}">
                <a16:creationId xmlns:a16="http://schemas.microsoft.com/office/drawing/2014/main" id="{163AF94C-7104-47F4-BC2A-12CB09CB081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5" name="Rectangle 2">
            <a:extLst>
              <a:ext uri="{FF2B5EF4-FFF2-40B4-BE49-F238E27FC236}">
                <a16:creationId xmlns:a16="http://schemas.microsoft.com/office/drawing/2014/main" id="{3C9C5584-5305-4BFC-A08D-ED122A9B74A0}"/>
              </a:ext>
            </a:extLst>
          </p:cNvPr>
          <p:cNvSpPr>
            <a:spLocks noChangeArrowheads="1"/>
          </p:cNvSpPr>
          <p:nvPr/>
        </p:nvSpPr>
        <p:spPr bwMode="auto">
          <a:xfrm>
            <a:off x="320934" y="1090616"/>
            <a:ext cx="13659241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3" name="Rectangle 2">
            <a:extLst>
              <a:ext uri="{FF2B5EF4-FFF2-40B4-BE49-F238E27FC236}">
                <a16:creationId xmlns:a16="http://schemas.microsoft.com/office/drawing/2014/main" id="{CF9FD059-524A-46DE-A6F4-93A0D72FDD9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6" name="Rectangle 2">
            <a:extLst>
              <a:ext uri="{FF2B5EF4-FFF2-40B4-BE49-F238E27FC236}">
                <a16:creationId xmlns:a16="http://schemas.microsoft.com/office/drawing/2014/main" id="{9C3588EE-3AF9-4B1F-B70C-ED97479E2A2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4" name="Rectangle 2">
            <a:extLst>
              <a:ext uri="{FF2B5EF4-FFF2-40B4-BE49-F238E27FC236}">
                <a16:creationId xmlns:a16="http://schemas.microsoft.com/office/drawing/2014/main" id="{034492B7-B8B9-4D84-A556-AF1921ADE7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7" name="Rectangle 2">
            <a:extLst>
              <a:ext uri="{FF2B5EF4-FFF2-40B4-BE49-F238E27FC236}">
                <a16:creationId xmlns:a16="http://schemas.microsoft.com/office/drawing/2014/main" id="{A0172A42-8883-4D11-86BD-21330226744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8" name="Rectangle 2">
            <a:extLst>
              <a:ext uri="{FF2B5EF4-FFF2-40B4-BE49-F238E27FC236}">
                <a16:creationId xmlns:a16="http://schemas.microsoft.com/office/drawing/2014/main" id="{B9FF6857-5280-42D1-882D-7B35E77DCEB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49" name="Rectangle 2">
            <a:extLst>
              <a:ext uri="{FF2B5EF4-FFF2-40B4-BE49-F238E27FC236}">
                <a16:creationId xmlns:a16="http://schemas.microsoft.com/office/drawing/2014/main" id="{F3E411C6-5DB6-43A2-A72E-60DBDF84126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0047" y="1165887"/>
            <a:ext cx="13851298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2" name="Rectangle 4">
            <a:extLst>
              <a:ext uri="{FF2B5EF4-FFF2-40B4-BE49-F238E27FC236}">
                <a16:creationId xmlns:a16="http://schemas.microsoft.com/office/drawing/2014/main" id="{D9C446E3-EB7C-4016-B9E5-3F4CC8F096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0" name="Rectangle 2">
            <a:extLst>
              <a:ext uri="{FF2B5EF4-FFF2-40B4-BE49-F238E27FC236}">
                <a16:creationId xmlns:a16="http://schemas.microsoft.com/office/drawing/2014/main" id="{AC6E3980-4356-4304-8408-F101F14E545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3" name="Rectangle 2">
            <a:extLst>
              <a:ext uri="{FF2B5EF4-FFF2-40B4-BE49-F238E27FC236}">
                <a16:creationId xmlns:a16="http://schemas.microsoft.com/office/drawing/2014/main" id="{374F42C0-4111-426E-9F94-DD1E8B6912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1" name="Rectangle 2">
            <a:extLst>
              <a:ext uri="{FF2B5EF4-FFF2-40B4-BE49-F238E27FC236}">
                <a16:creationId xmlns:a16="http://schemas.microsoft.com/office/drawing/2014/main" id="{4AA2CBE6-3C5B-4921-9D3F-5D4C4AE245D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4" name="Rectangle 2">
            <a:extLst>
              <a:ext uri="{FF2B5EF4-FFF2-40B4-BE49-F238E27FC236}">
                <a16:creationId xmlns:a16="http://schemas.microsoft.com/office/drawing/2014/main" id="{C413FD44-D3CD-4099-BC63-5D410C75986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6" name="Rectangle 2">
            <a:extLst>
              <a:ext uri="{FF2B5EF4-FFF2-40B4-BE49-F238E27FC236}">
                <a16:creationId xmlns:a16="http://schemas.microsoft.com/office/drawing/2014/main" id="{24BCD8DC-2BF1-461A-B6A4-526736B65D1D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7" name="Rectangle 2">
            <a:extLst>
              <a:ext uri="{FF2B5EF4-FFF2-40B4-BE49-F238E27FC236}">
                <a16:creationId xmlns:a16="http://schemas.microsoft.com/office/drawing/2014/main" id="{39DB2009-EE3B-403A-B521-5FCA8DBFE4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8" name="Rectangle 2">
            <a:extLst>
              <a:ext uri="{FF2B5EF4-FFF2-40B4-BE49-F238E27FC236}">
                <a16:creationId xmlns:a16="http://schemas.microsoft.com/office/drawing/2014/main" id="{08E85410-BB94-4798-A306-2034E6DECDA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9" name="Rectangle 2">
            <a:extLst>
              <a:ext uri="{FF2B5EF4-FFF2-40B4-BE49-F238E27FC236}">
                <a16:creationId xmlns:a16="http://schemas.microsoft.com/office/drawing/2014/main" id="{7F224195-C309-4719-99A6-21D7683861A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55" name="Rectangle 2">
            <a:extLst>
              <a:ext uri="{FF2B5EF4-FFF2-40B4-BE49-F238E27FC236}">
                <a16:creationId xmlns:a16="http://schemas.microsoft.com/office/drawing/2014/main" id="{9CFCAFE1-3A80-4097-A68B-DE12591F025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1" name="Rectangle 2">
            <a:extLst>
              <a:ext uri="{FF2B5EF4-FFF2-40B4-BE49-F238E27FC236}">
                <a16:creationId xmlns:a16="http://schemas.microsoft.com/office/drawing/2014/main" id="{0C16258A-786E-46A9-B97D-4287D4B7ED7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0" name="Rectangle 2">
            <a:extLst>
              <a:ext uri="{FF2B5EF4-FFF2-40B4-BE49-F238E27FC236}">
                <a16:creationId xmlns:a16="http://schemas.microsoft.com/office/drawing/2014/main" id="{97120B35-84D3-46C3-B009-B9C12A3AAED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2" name="직사각형 1061">
            <a:extLst>
              <a:ext uri="{FF2B5EF4-FFF2-40B4-BE49-F238E27FC236}">
                <a16:creationId xmlns:a16="http://schemas.microsoft.com/office/drawing/2014/main" id="{8DFABDAE-6D75-456F-9DFD-2A2EF9EA685C}"/>
              </a:ext>
            </a:extLst>
          </p:cNvPr>
          <p:cNvSpPr/>
          <p:nvPr/>
        </p:nvSpPr>
        <p:spPr>
          <a:xfrm>
            <a:off x="2286000" y="2089018"/>
            <a:ext cx="4572000" cy="463973"/>
          </a:xfrm>
          <a:prstGeom prst="rect">
            <a:avLst/>
          </a:prstGeom>
        </p:spPr>
        <p:txBody>
          <a:bodyPr>
            <a:spAutoFit/>
          </a:bodyPr>
          <a:lstStyle/>
          <a:p>
            <a:pPr algn="just" fontAlgn="base">
              <a:lnSpc>
                <a:spcPct val="160000"/>
              </a:lnSpc>
            </a:pPr>
            <a:endParaRPr lang="ko-KR" altLang="en-US" kern="0" dirty="0">
              <a:solidFill>
                <a:srgbClr val="000000"/>
              </a:solidFill>
              <a:latin typeface="바탕" panose="02030600000101010101" pitchFamily="18" charset="-127"/>
            </a:endParaRPr>
          </a:p>
        </p:txBody>
      </p:sp>
      <p:sp>
        <p:nvSpPr>
          <p:cNvPr id="1064" name="Rectangle 2">
            <a:extLst>
              <a:ext uri="{FF2B5EF4-FFF2-40B4-BE49-F238E27FC236}">
                <a16:creationId xmlns:a16="http://schemas.microsoft.com/office/drawing/2014/main" id="{63B8E028-9625-426E-A1C0-786C8732F3B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3" name="Rectangle 2">
            <a:extLst>
              <a:ext uri="{FF2B5EF4-FFF2-40B4-BE49-F238E27FC236}">
                <a16:creationId xmlns:a16="http://schemas.microsoft.com/office/drawing/2014/main" id="{CE8FA61D-8D52-45AC-B1D9-938DAD2F3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5" name="Rectangle 2">
            <a:extLst>
              <a:ext uri="{FF2B5EF4-FFF2-40B4-BE49-F238E27FC236}">
                <a16:creationId xmlns:a16="http://schemas.microsoft.com/office/drawing/2014/main" id="{0DB81669-46F0-49E5-8EF7-AF5533A485D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6" name="Rectangle 2">
            <a:extLst>
              <a:ext uri="{FF2B5EF4-FFF2-40B4-BE49-F238E27FC236}">
                <a16:creationId xmlns:a16="http://schemas.microsoft.com/office/drawing/2014/main" id="{5B0271A4-E8E0-4B6A-8D8A-FB2DAD5352D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7" name="Rectangle 2">
            <a:extLst>
              <a:ext uri="{FF2B5EF4-FFF2-40B4-BE49-F238E27FC236}">
                <a16:creationId xmlns:a16="http://schemas.microsoft.com/office/drawing/2014/main" id="{2983C32E-D673-47A9-87D1-B3166A2D6E6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0" name="Rectangle 4">
            <a:extLst>
              <a:ext uri="{FF2B5EF4-FFF2-40B4-BE49-F238E27FC236}">
                <a16:creationId xmlns:a16="http://schemas.microsoft.com/office/drawing/2014/main" id="{DC321883-E9AD-4256-AF5D-ACCC1CC540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8" name="Rectangle 2">
            <a:extLst>
              <a:ext uri="{FF2B5EF4-FFF2-40B4-BE49-F238E27FC236}">
                <a16:creationId xmlns:a16="http://schemas.microsoft.com/office/drawing/2014/main" id="{5C4D23C4-24CA-4C1E-9A8D-9127A1C30EC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1" name="Rectangle 2">
            <a:extLst>
              <a:ext uri="{FF2B5EF4-FFF2-40B4-BE49-F238E27FC236}">
                <a16:creationId xmlns:a16="http://schemas.microsoft.com/office/drawing/2014/main" id="{65E8508E-01FB-4A97-BF3D-DF353318A45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69" name="Rectangle 2">
            <a:extLst>
              <a:ext uri="{FF2B5EF4-FFF2-40B4-BE49-F238E27FC236}">
                <a16:creationId xmlns:a16="http://schemas.microsoft.com/office/drawing/2014/main" id="{484FEC14-6B81-4D52-BB76-872DE53563B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3" name="Rectangle 2">
            <a:extLst>
              <a:ext uri="{FF2B5EF4-FFF2-40B4-BE49-F238E27FC236}">
                <a16:creationId xmlns:a16="http://schemas.microsoft.com/office/drawing/2014/main" id="{9BFDBEE3-4E60-4D90-B54D-FBD2B04BE29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2" name="Rectangle 2">
            <a:extLst>
              <a:ext uri="{FF2B5EF4-FFF2-40B4-BE49-F238E27FC236}">
                <a16:creationId xmlns:a16="http://schemas.microsoft.com/office/drawing/2014/main" id="{50CCC45E-2F3C-4F60-9887-0F5553DD95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4" name="Rectangle 2">
            <a:extLst>
              <a:ext uri="{FF2B5EF4-FFF2-40B4-BE49-F238E27FC236}">
                <a16:creationId xmlns:a16="http://schemas.microsoft.com/office/drawing/2014/main" id="{0522560B-58B6-4A79-BE42-52E5FFCC906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5" name="Rectangle 2">
            <a:extLst>
              <a:ext uri="{FF2B5EF4-FFF2-40B4-BE49-F238E27FC236}">
                <a16:creationId xmlns:a16="http://schemas.microsoft.com/office/drawing/2014/main" id="{52637CC3-A73B-4B39-B28A-7B5D91951853}"/>
              </a:ext>
            </a:extLst>
          </p:cNvPr>
          <p:cNvSpPr>
            <a:spLocks noChangeArrowheads="1"/>
          </p:cNvSpPr>
          <p:nvPr/>
        </p:nvSpPr>
        <p:spPr bwMode="auto">
          <a:xfrm>
            <a:off x="-21621" y="-547088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8" name="Rectangle 4">
            <a:extLst>
              <a:ext uri="{FF2B5EF4-FFF2-40B4-BE49-F238E27FC236}">
                <a16:creationId xmlns:a16="http://schemas.microsoft.com/office/drawing/2014/main" id="{EF64FB15-C762-4ECE-95F7-164FA98D6695}"/>
              </a:ext>
            </a:extLst>
          </p:cNvPr>
          <p:cNvSpPr>
            <a:spLocks noChangeArrowheads="1"/>
          </p:cNvSpPr>
          <p:nvPr/>
        </p:nvSpPr>
        <p:spPr bwMode="auto">
          <a:xfrm>
            <a:off x="-1329308" y="-3942451"/>
            <a:ext cx="1551720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6" name="Rectangle 2">
            <a:extLst>
              <a:ext uri="{FF2B5EF4-FFF2-40B4-BE49-F238E27FC236}">
                <a16:creationId xmlns:a16="http://schemas.microsoft.com/office/drawing/2014/main" id="{275068FE-7B51-4134-9085-A2DCD28FFFB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9" name="Rectangle 2">
            <a:extLst>
              <a:ext uri="{FF2B5EF4-FFF2-40B4-BE49-F238E27FC236}">
                <a16:creationId xmlns:a16="http://schemas.microsoft.com/office/drawing/2014/main" id="{DA3A8979-6F10-4CF3-8DED-D09F49B030D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1" name="Rectangle 4">
            <a:extLst>
              <a:ext uri="{FF2B5EF4-FFF2-40B4-BE49-F238E27FC236}">
                <a16:creationId xmlns:a16="http://schemas.microsoft.com/office/drawing/2014/main" id="{2D1052F7-0F89-4C23-B8AE-C92B2A0F7A4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77" name="Rectangle 2">
            <a:extLst>
              <a:ext uri="{FF2B5EF4-FFF2-40B4-BE49-F238E27FC236}">
                <a16:creationId xmlns:a16="http://schemas.microsoft.com/office/drawing/2014/main" id="{C6E8D0CB-A39E-46B2-805D-B7D74AD2CA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2" name="Rectangle 2">
            <a:extLst>
              <a:ext uri="{FF2B5EF4-FFF2-40B4-BE49-F238E27FC236}">
                <a16:creationId xmlns:a16="http://schemas.microsoft.com/office/drawing/2014/main" id="{75BA9061-A3DB-4B45-89D9-2E89F87074A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0" name="Rectangle 2">
            <a:extLst>
              <a:ext uri="{FF2B5EF4-FFF2-40B4-BE49-F238E27FC236}">
                <a16:creationId xmlns:a16="http://schemas.microsoft.com/office/drawing/2014/main" id="{0438CD95-E018-4473-AE74-CA9BB266C002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3" name="Rectangle 2">
            <a:extLst>
              <a:ext uri="{FF2B5EF4-FFF2-40B4-BE49-F238E27FC236}">
                <a16:creationId xmlns:a16="http://schemas.microsoft.com/office/drawing/2014/main" id="{9BBD89C3-6B9F-4F96-9EE8-0E4B44B8BF2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1084" name="Rectangle 2">
            <a:extLst>
              <a:ext uri="{FF2B5EF4-FFF2-40B4-BE49-F238E27FC236}">
                <a16:creationId xmlns:a16="http://schemas.microsoft.com/office/drawing/2014/main" id="{C01F9BC0-45BB-4EF7-97C1-85FE35386B3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6" name="Rectangle 2">
            <a:extLst>
              <a:ext uri="{FF2B5EF4-FFF2-40B4-BE49-F238E27FC236}">
                <a16:creationId xmlns:a16="http://schemas.microsoft.com/office/drawing/2014/main" id="{6459764F-DA13-47F7-86BB-7D13849BACFC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7" name="Rectangle 2">
            <a:extLst>
              <a:ext uri="{FF2B5EF4-FFF2-40B4-BE49-F238E27FC236}">
                <a16:creationId xmlns:a16="http://schemas.microsoft.com/office/drawing/2014/main" id="{1DAEE6D3-8693-4EC1-A620-B94AB32F4A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8" name="Rectangle 2">
            <a:extLst>
              <a:ext uri="{FF2B5EF4-FFF2-40B4-BE49-F238E27FC236}">
                <a16:creationId xmlns:a16="http://schemas.microsoft.com/office/drawing/2014/main" id="{F385288F-A5B1-4B3F-96D3-CEB4526A400A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D8D16EA-51EE-4A4C-8778-12DB758BC9F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0" name="Rectangle 2">
            <a:extLst>
              <a:ext uri="{FF2B5EF4-FFF2-40B4-BE49-F238E27FC236}">
                <a16:creationId xmlns:a16="http://schemas.microsoft.com/office/drawing/2014/main" id="{2A6510F0-4FB1-4A68-A4E3-EF1EE1973737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1" name="Rectangle 2">
            <a:extLst>
              <a:ext uri="{FF2B5EF4-FFF2-40B4-BE49-F238E27FC236}">
                <a16:creationId xmlns:a16="http://schemas.microsoft.com/office/drawing/2014/main" id="{22DC3A96-D01E-43D0-85B0-17E66716E7B1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4" name="Rectangle 4">
            <a:extLst>
              <a:ext uri="{FF2B5EF4-FFF2-40B4-BE49-F238E27FC236}">
                <a16:creationId xmlns:a16="http://schemas.microsoft.com/office/drawing/2014/main" id="{FC0464C8-6026-473E-B0D1-5876AE9D99B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2" name="Rectangle 2">
            <a:extLst>
              <a:ext uri="{FF2B5EF4-FFF2-40B4-BE49-F238E27FC236}">
                <a16:creationId xmlns:a16="http://schemas.microsoft.com/office/drawing/2014/main" id="{C803D606-FEF0-4C94-BA1D-78F3B2FC799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5" name="Rectangle 2">
            <a:extLst>
              <a:ext uri="{FF2B5EF4-FFF2-40B4-BE49-F238E27FC236}">
                <a16:creationId xmlns:a16="http://schemas.microsoft.com/office/drawing/2014/main" id="{129C5E8A-4E60-4AFE-8240-D7706D3F064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3" name="Rectangle 2">
            <a:extLst>
              <a:ext uri="{FF2B5EF4-FFF2-40B4-BE49-F238E27FC236}">
                <a16:creationId xmlns:a16="http://schemas.microsoft.com/office/drawing/2014/main" id="{EF48E92B-99CF-4ECF-82AD-8DD108A389CF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6" name="Rectangle 2">
            <a:extLst>
              <a:ext uri="{FF2B5EF4-FFF2-40B4-BE49-F238E27FC236}">
                <a16:creationId xmlns:a16="http://schemas.microsoft.com/office/drawing/2014/main" id="{FF245460-8F25-4243-A56A-F802A7D99E10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7" name="Rectangle 2">
            <a:extLst>
              <a:ext uri="{FF2B5EF4-FFF2-40B4-BE49-F238E27FC236}">
                <a16:creationId xmlns:a16="http://schemas.microsoft.com/office/drawing/2014/main" id="{455AF996-81E8-4703-ACE9-C582E1CF21D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8" name="Rectangle 2">
            <a:extLst>
              <a:ext uri="{FF2B5EF4-FFF2-40B4-BE49-F238E27FC236}">
                <a16:creationId xmlns:a16="http://schemas.microsoft.com/office/drawing/2014/main" id="{9DC7DCE1-827F-4607-9D94-47255AB4B2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09" name="Rectangle 2">
            <a:extLst>
              <a:ext uri="{FF2B5EF4-FFF2-40B4-BE49-F238E27FC236}">
                <a16:creationId xmlns:a16="http://schemas.microsoft.com/office/drawing/2014/main" id="{19133D09-1DFB-4567-90D2-C835D74BF023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0" name="Rectangle 2">
            <a:extLst>
              <a:ext uri="{FF2B5EF4-FFF2-40B4-BE49-F238E27FC236}">
                <a16:creationId xmlns:a16="http://schemas.microsoft.com/office/drawing/2014/main" id="{FB5CB9CA-D4F8-4CB2-B41F-BA207A4E7C06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1" name="Rectangle 2">
            <a:extLst>
              <a:ext uri="{FF2B5EF4-FFF2-40B4-BE49-F238E27FC236}">
                <a16:creationId xmlns:a16="http://schemas.microsoft.com/office/drawing/2014/main" id="{8218D1A2-2FA1-4C24-9881-C72F4D383E69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2" name="Rectangle 2">
            <a:extLst>
              <a:ext uri="{FF2B5EF4-FFF2-40B4-BE49-F238E27FC236}">
                <a16:creationId xmlns:a16="http://schemas.microsoft.com/office/drawing/2014/main" id="{2D8AF52C-025C-4610-A5A0-A416F2BD25BB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3" name="Rectangle 2">
            <a:extLst>
              <a:ext uri="{FF2B5EF4-FFF2-40B4-BE49-F238E27FC236}">
                <a16:creationId xmlns:a16="http://schemas.microsoft.com/office/drawing/2014/main" id="{98DDFE4E-52EF-4300-BA4D-451F0BE6F5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4" name="Rectangle 2">
            <a:extLst>
              <a:ext uri="{FF2B5EF4-FFF2-40B4-BE49-F238E27FC236}">
                <a16:creationId xmlns:a16="http://schemas.microsoft.com/office/drawing/2014/main" id="{01EE9A35-289C-473C-B709-D5312668CC1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5" name="Rectangle 2">
            <a:extLst>
              <a:ext uri="{FF2B5EF4-FFF2-40B4-BE49-F238E27FC236}">
                <a16:creationId xmlns:a16="http://schemas.microsoft.com/office/drawing/2014/main" id="{16EFAEBA-23E1-4957-93BB-CA9D1ACCD39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sp>
        <p:nvSpPr>
          <p:cNvPr id="4118" name="Rectangle 2">
            <a:extLst>
              <a:ext uri="{FF2B5EF4-FFF2-40B4-BE49-F238E27FC236}">
                <a16:creationId xmlns:a16="http://schemas.microsoft.com/office/drawing/2014/main" id="{B4504E86-60CB-4B36-A265-0789B2C9C00E}"/>
              </a:ext>
            </a:extLst>
          </p:cNvPr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4116" name="그림 4115">
            <a:extLst>
              <a:ext uri="{FF2B5EF4-FFF2-40B4-BE49-F238E27FC236}">
                <a16:creationId xmlns:a16="http://schemas.microsoft.com/office/drawing/2014/main" id="{D06B6B87-FF8A-44C9-BC96-BAD5F2D99EA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81822" y="1553780"/>
            <a:ext cx="8006602" cy="4322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50772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 advClick="0" advTm="20000">
        <p:wipe dir="r"/>
      </p:transition>
    </mc:Choice>
    <mc:Fallback xmlns="">
      <p:transition spd="slow" advClick="0" advTm="20000">
        <p:wipe dir="r"/>
      </p:transition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3241</TotalTime>
  <Words>500</Words>
  <Application>Microsoft Office PowerPoint</Application>
  <PresentationFormat>화면 슬라이드 쇼(4:3)</PresentationFormat>
  <Paragraphs>90</Paragraphs>
  <Slides>10</Slides>
  <Notes>10</Notes>
  <HiddenSlides>0</HiddenSlides>
  <MMClips>0</MMClips>
  <ScaleCrop>false</ScaleCrop>
  <HeadingPairs>
    <vt:vector size="6" baseType="variant">
      <vt:variant>
        <vt:lpstr>사용한 글꼴</vt:lpstr>
      </vt:variant>
      <vt:variant>
        <vt:i4>6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10</vt:i4>
      </vt:variant>
    </vt:vector>
  </HeadingPairs>
  <TitlesOfParts>
    <vt:vector size="17" baseType="lpstr">
      <vt:lpstr>나눔고딕</vt:lpstr>
      <vt:lpstr>맑은 고딕</vt:lpstr>
      <vt:lpstr>바탕</vt:lpstr>
      <vt:lpstr>배달의민족 주아</vt:lpstr>
      <vt:lpstr>Arial</vt:lpstr>
      <vt:lpstr>Wingdings</vt:lpstr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슬라이드 1</dc:title>
  <dc:creator>평생교육원</dc:creator>
  <cp:lastModifiedBy>DKU</cp:lastModifiedBy>
  <cp:revision>644</cp:revision>
  <cp:lastPrinted>2019-04-01T05:27:46Z</cp:lastPrinted>
  <dcterms:created xsi:type="dcterms:W3CDTF">2016-09-02T04:58:22Z</dcterms:created>
  <dcterms:modified xsi:type="dcterms:W3CDTF">2022-03-22T06:52:30Z</dcterms:modified>
</cp:coreProperties>
</file>