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096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437" y="1095771"/>
            <a:ext cx="8119233" cy="505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2022.11.10.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553" y="1115862"/>
            <a:ext cx="8104118" cy="222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13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2677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744</cp:revision>
  <cp:lastPrinted>2019-04-01T05:27:46Z</cp:lastPrinted>
  <dcterms:created xsi:type="dcterms:W3CDTF">2016-09-02T04:58:22Z</dcterms:created>
  <dcterms:modified xsi:type="dcterms:W3CDTF">2022-11-11T02:37:40Z</dcterms:modified>
</cp:coreProperties>
</file>