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84" r:id="rId2"/>
    <p:sldId id="285" r:id="rId3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6" d="100"/>
          <a:sy n="96" d="100"/>
        </p:scale>
        <p:origin x="8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2022-12-30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8688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43280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2022-12-30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2022-12-30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2022.12.29.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58365"/>
              </p:ext>
            </p:extLst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7" name="그림 41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9386" y="1117372"/>
            <a:ext cx="8122363" cy="5033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003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85286"/>
            <a:ext cx="4338736" cy="57509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34456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56537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979617" y="183201"/>
            <a:ext cx="40922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000" dirty="0" smtClean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2022.12.29.</a:t>
            </a:r>
            <a:endParaRPr lang="ko-KR" altLang="en-US" sz="20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309320"/>
            <a:ext cx="89771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sz="1600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600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sz="1600" dirty="0" err="1" smtClean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취창업진로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600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sz="1600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sz="16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sz="16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47667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-17460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213646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3640" y="718411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-20376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948764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1884907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DA3A8979-6F10-4CF3-8DED-D09F49B030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4">
            <a:extLst>
              <a:ext uri="{FF2B5EF4-FFF2-40B4-BE49-F238E27FC236}">
                <a16:creationId xmlns:a16="http://schemas.microsoft.com/office/drawing/2014/main" id="{2D1052F7-0F89-4C23-B8AE-C92B2A0F7A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C6E8D0CB-A39E-46B2-805D-B7D74AD2C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75BA9061-A3DB-4B45-89D9-2E89F8707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0438CD95-E018-4473-AE74-CA9BB266C0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9BBD89C3-6B9F-4F96-9EE8-0E4B44B8BF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C01F9BC0-45BB-4EF7-97C1-85FE35386B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6" name="Rectangle 2">
            <a:extLst>
              <a:ext uri="{FF2B5EF4-FFF2-40B4-BE49-F238E27FC236}">
                <a16:creationId xmlns:a16="http://schemas.microsoft.com/office/drawing/2014/main" id="{6459764F-DA13-47F7-86BB-7D13849BAC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7" name="Rectangle 2">
            <a:extLst>
              <a:ext uri="{FF2B5EF4-FFF2-40B4-BE49-F238E27FC236}">
                <a16:creationId xmlns:a16="http://schemas.microsoft.com/office/drawing/2014/main" id="{1DAEE6D3-8693-4EC1-A620-B94AB32F4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F385288F-A5B1-4B3F-96D3-CEB4526A4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9D8D16EA-51EE-4A4C-8778-12DB758BC9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0" name="Rectangle 2">
            <a:extLst>
              <a:ext uri="{FF2B5EF4-FFF2-40B4-BE49-F238E27FC236}">
                <a16:creationId xmlns:a16="http://schemas.microsoft.com/office/drawing/2014/main" id="{2A6510F0-4FB1-4A68-A4E3-EF1EE19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22DC3A96-D01E-43D0-85B0-17E66716E7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4" name="Rectangle 4">
            <a:extLst>
              <a:ext uri="{FF2B5EF4-FFF2-40B4-BE49-F238E27FC236}">
                <a16:creationId xmlns:a16="http://schemas.microsoft.com/office/drawing/2014/main" id="{FC0464C8-6026-473E-B0D1-5876AE9D99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2" name="Rectangle 2">
            <a:extLst>
              <a:ext uri="{FF2B5EF4-FFF2-40B4-BE49-F238E27FC236}">
                <a16:creationId xmlns:a16="http://schemas.microsoft.com/office/drawing/2014/main" id="{C803D606-FEF0-4C94-BA1D-78F3B2FC79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5" name="Rectangle 2">
            <a:extLst>
              <a:ext uri="{FF2B5EF4-FFF2-40B4-BE49-F238E27FC236}">
                <a16:creationId xmlns:a16="http://schemas.microsoft.com/office/drawing/2014/main" id="{129C5E8A-4E60-4AFE-8240-D7706D3F06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3" name="Rectangle 2">
            <a:extLst>
              <a:ext uri="{FF2B5EF4-FFF2-40B4-BE49-F238E27FC236}">
                <a16:creationId xmlns:a16="http://schemas.microsoft.com/office/drawing/2014/main" id="{EF48E92B-99CF-4ECF-82AD-8DD108A389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6" name="Rectangle 2">
            <a:extLst>
              <a:ext uri="{FF2B5EF4-FFF2-40B4-BE49-F238E27FC236}">
                <a16:creationId xmlns:a16="http://schemas.microsoft.com/office/drawing/2014/main" id="{FF245460-8F25-4243-A56A-F802A7D99E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7" name="Rectangle 2">
            <a:extLst>
              <a:ext uri="{FF2B5EF4-FFF2-40B4-BE49-F238E27FC236}">
                <a16:creationId xmlns:a16="http://schemas.microsoft.com/office/drawing/2014/main" id="{455AF996-81E8-4703-ACE9-C582E1CF21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8" name="Rectangle 2">
            <a:extLst>
              <a:ext uri="{FF2B5EF4-FFF2-40B4-BE49-F238E27FC236}">
                <a16:creationId xmlns:a16="http://schemas.microsoft.com/office/drawing/2014/main" id="{9DC7DCE1-827F-4607-9D94-47255AB4B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09" name="Rectangle 2">
            <a:extLst>
              <a:ext uri="{FF2B5EF4-FFF2-40B4-BE49-F238E27FC236}">
                <a16:creationId xmlns:a16="http://schemas.microsoft.com/office/drawing/2014/main" id="{19133D09-1DFB-4567-90D2-C835D74BF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0" name="Rectangle 2">
            <a:extLst>
              <a:ext uri="{FF2B5EF4-FFF2-40B4-BE49-F238E27FC236}">
                <a16:creationId xmlns:a16="http://schemas.microsoft.com/office/drawing/2014/main" id="{FB5CB9CA-D4F8-4CB2-B41F-BA207A4E7C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1" name="Rectangle 2">
            <a:extLst>
              <a:ext uri="{FF2B5EF4-FFF2-40B4-BE49-F238E27FC236}">
                <a16:creationId xmlns:a16="http://schemas.microsoft.com/office/drawing/2014/main" id="{8218D1A2-2FA1-4C24-9881-C72F4D383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2" name="Rectangle 2">
            <a:extLst>
              <a:ext uri="{FF2B5EF4-FFF2-40B4-BE49-F238E27FC236}">
                <a16:creationId xmlns:a16="http://schemas.microsoft.com/office/drawing/2014/main" id="{2D8AF52C-025C-4610-A5A0-A416F2BD25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3" name="Rectangle 2">
            <a:extLst>
              <a:ext uri="{FF2B5EF4-FFF2-40B4-BE49-F238E27FC236}">
                <a16:creationId xmlns:a16="http://schemas.microsoft.com/office/drawing/2014/main" id="{98DDFE4E-52EF-4300-BA4D-451F0BE6F5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4" name="Rectangle 2">
            <a:extLst>
              <a:ext uri="{FF2B5EF4-FFF2-40B4-BE49-F238E27FC236}">
                <a16:creationId xmlns:a16="http://schemas.microsoft.com/office/drawing/2014/main" id="{01EE9A35-289C-473C-B709-D5312668C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5" name="Rectangle 2">
            <a:extLst>
              <a:ext uri="{FF2B5EF4-FFF2-40B4-BE49-F238E27FC236}">
                <a16:creationId xmlns:a16="http://schemas.microsoft.com/office/drawing/2014/main" id="{16EFAEBA-23E1-4957-93BB-CA9D1ACCD3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18" name="Rectangle 2">
            <a:extLst>
              <a:ext uri="{FF2B5EF4-FFF2-40B4-BE49-F238E27FC236}">
                <a16:creationId xmlns:a16="http://schemas.microsoft.com/office/drawing/2014/main" id="{B4504E86-60CB-4B36-A265-0789B2C9C0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04111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116" name="그림 41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748" y="1117372"/>
            <a:ext cx="8120923" cy="1527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469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2742</TotalTime>
  <Words>76</Words>
  <Application>Microsoft Office PowerPoint</Application>
  <PresentationFormat>화면 슬라이드 쇼(4:3)</PresentationFormat>
  <Paragraphs>18</Paragraphs>
  <Slides>2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9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770</cp:revision>
  <cp:lastPrinted>2019-04-01T05:27:46Z</cp:lastPrinted>
  <dcterms:created xsi:type="dcterms:W3CDTF">2016-09-02T04:58:22Z</dcterms:created>
  <dcterms:modified xsi:type="dcterms:W3CDTF">2022-12-30T01:24:21Z</dcterms:modified>
</cp:coreProperties>
</file>