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98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2021.09.30(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E72CA6-BC60-44DB-B20E-0EC5CB349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6" name="_x339726520" descr="EMB00002b900120">
            <a:extLst>
              <a:ext uri="{FF2B5EF4-FFF2-40B4-BE49-F238E27FC236}">
                <a16:creationId xmlns:a16="http://schemas.microsoft.com/office/drawing/2014/main" id="{D06486EF-32FF-45BC-9903-3D5622C6FF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7" t="32037" r="18393" b="12617"/>
          <a:stretch>
            <a:fillRect/>
          </a:stretch>
        </p:blipFill>
        <p:spPr bwMode="auto">
          <a:xfrm>
            <a:off x="346268" y="1553990"/>
            <a:ext cx="8042156" cy="431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2021.09.30(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549DA027-EBF7-4552-AEB1-221647D6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A4F0A8D1-8684-42AF-85EE-224AEB14E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949B3476-BF37-4191-8D1E-AFE0AF013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22249640" descr="DRW00002b90012b">
            <a:extLst>
              <a:ext uri="{FF2B5EF4-FFF2-40B4-BE49-F238E27FC236}">
                <a16:creationId xmlns:a16="http://schemas.microsoft.com/office/drawing/2014/main" id="{8BC63B63-A3B9-4833-A410-2782E63CA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66" y="1583427"/>
            <a:ext cx="8098966" cy="428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45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596</cp:revision>
  <cp:lastPrinted>2019-04-01T05:27:46Z</cp:lastPrinted>
  <dcterms:created xsi:type="dcterms:W3CDTF">2016-09-02T04:58:22Z</dcterms:created>
  <dcterms:modified xsi:type="dcterms:W3CDTF">2021-10-01T00:13:34Z</dcterms:modified>
</cp:coreProperties>
</file>