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141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31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2022.05.09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21073"/>
            <a:ext cx="7862336" cy="450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2022.05.09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5" y="1606153"/>
            <a:ext cx="7995529" cy="419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2022.05.09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553570"/>
            <a:ext cx="7751005" cy="355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111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657</cp:revision>
  <cp:lastPrinted>2019-04-01T05:27:46Z</cp:lastPrinted>
  <dcterms:created xsi:type="dcterms:W3CDTF">2016-09-02T04:58:22Z</dcterms:created>
  <dcterms:modified xsi:type="dcterms:W3CDTF">2022-05-10T02:30:13Z</dcterms:modified>
</cp:coreProperties>
</file>