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351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26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C6F841E6-C563-4086-89DB-B19848169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5" name="_x326073920" descr="EMB00003fb001d8">
            <a:extLst>
              <a:ext uri="{FF2B5EF4-FFF2-40B4-BE49-F238E27FC236}">
                <a16:creationId xmlns:a16="http://schemas.microsoft.com/office/drawing/2014/main" id="{2973C58D-26DA-4535-9D42-D6193176F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22600" r="18091" b="22275"/>
          <a:stretch>
            <a:fillRect/>
          </a:stretch>
        </p:blipFill>
        <p:spPr bwMode="auto">
          <a:xfrm>
            <a:off x="337090" y="1558017"/>
            <a:ext cx="8051333" cy="431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B822DD88-6C89-4436-9223-8B07BCA0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B91EC298-1CCC-4892-B70B-B32EBA4F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46C0AA44-0E18-4797-8A8E-51272FF44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83154024" descr="EMB00003fb001da">
            <a:extLst>
              <a:ext uri="{FF2B5EF4-FFF2-40B4-BE49-F238E27FC236}">
                <a16:creationId xmlns:a16="http://schemas.microsoft.com/office/drawing/2014/main" id="{0BE7217E-7D69-423D-9382-30A97794A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31969" r="18372" b="11829"/>
          <a:stretch>
            <a:fillRect/>
          </a:stretch>
        </p:blipFill>
        <p:spPr bwMode="auto">
          <a:xfrm>
            <a:off x="361466" y="1541945"/>
            <a:ext cx="8098966" cy="432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87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B822DD88-6C89-4436-9223-8B07BCA0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B91EC298-1CCC-4892-B70B-B32EBA4F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A3F0D827-B333-49FE-919F-769F3EC72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7270520" descr="EMB00003fb001dc">
            <a:extLst>
              <a:ext uri="{FF2B5EF4-FFF2-40B4-BE49-F238E27FC236}">
                <a16:creationId xmlns:a16="http://schemas.microsoft.com/office/drawing/2014/main" id="{267F4557-84AA-4C12-930C-525955B49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50835" r="18674" b="26675"/>
          <a:stretch>
            <a:fillRect/>
          </a:stretch>
        </p:blipFill>
        <p:spPr bwMode="auto">
          <a:xfrm>
            <a:off x="341448" y="1556808"/>
            <a:ext cx="8118984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90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625</cp:revision>
  <cp:lastPrinted>2019-04-01T05:27:46Z</cp:lastPrinted>
  <dcterms:created xsi:type="dcterms:W3CDTF">2016-09-02T04:58:22Z</dcterms:created>
  <dcterms:modified xsi:type="dcterms:W3CDTF">2022-01-07T00:24:30Z</dcterms:modified>
</cp:coreProperties>
</file>