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71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43" y="1096091"/>
            <a:ext cx="7749257" cy="511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2022.08.22.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872" y="1109589"/>
            <a:ext cx="7828535" cy="519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4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704</cp:revision>
  <cp:lastPrinted>2019-04-01T05:27:46Z</cp:lastPrinted>
  <dcterms:created xsi:type="dcterms:W3CDTF">2016-09-02T04:58:22Z</dcterms:created>
  <dcterms:modified xsi:type="dcterms:W3CDTF">2022-08-23T00:15:10Z</dcterms:modified>
</cp:coreProperties>
</file>