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318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437047" y="1113613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2020.09.25(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B692F3C1-E64D-4125-BF0B-BF1DBB5A6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0079" y="6387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2" name="_x567067936" descr="DRW00003b8c3ab9">
            <a:extLst>
              <a:ext uri="{FF2B5EF4-FFF2-40B4-BE49-F238E27FC236}">
                <a16:creationId xmlns:a16="http://schemas.microsoft.com/office/drawing/2014/main" id="{9F73EF7E-4322-41BC-8553-BBA707D2E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48" y="1573438"/>
            <a:ext cx="8033304" cy="438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2020.09.28(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18C8C50F-9378-4369-8468-F724C1035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52019032" descr="DRW000030d43b85">
            <a:extLst>
              <a:ext uri="{FF2B5EF4-FFF2-40B4-BE49-F238E27FC236}">
                <a16:creationId xmlns:a16="http://schemas.microsoft.com/office/drawing/2014/main" id="{F02D2A25-6156-480F-8848-D5DD44ADC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49" y="1566510"/>
            <a:ext cx="8184164" cy="448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77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</TotalTime>
  <Words>88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503</cp:revision>
  <cp:lastPrinted>2019-04-01T05:27:46Z</cp:lastPrinted>
  <dcterms:created xsi:type="dcterms:W3CDTF">2016-09-02T04:58:22Z</dcterms:created>
  <dcterms:modified xsi:type="dcterms:W3CDTF">2020-09-29T07:28:56Z</dcterms:modified>
</cp:coreProperties>
</file>