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3" name="_x570813120" descr="DRW00003b9cbda3">
            <a:extLst>
              <a:ext uri="{FF2B5EF4-FFF2-40B4-BE49-F238E27FC236}">
                <a16:creationId xmlns:a16="http://schemas.microsoft.com/office/drawing/2014/main" id="{DEB3536C-A9C9-4417-A6B0-EA94399BB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43714"/>
            <a:ext cx="8177685" cy="429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519</cp:revision>
  <cp:lastPrinted>2019-04-01T05:27:46Z</cp:lastPrinted>
  <dcterms:created xsi:type="dcterms:W3CDTF">2016-09-02T04:58:22Z</dcterms:created>
  <dcterms:modified xsi:type="dcterms:W3CDTF">2020-10-22T23:48:52Z</dcterms:modified>
</cp:coreProperties>
</file>