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4" r:id="rId2"/>
    <p:sldId id="285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2022-05-09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256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2022.05.06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895" y="1534241"/>
            <a:ext cx="7851513" cy="451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2022.05.06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32" y="1516333"/>
            <a:ext cx="8002083" cy="435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08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2252</TotalTime>
  <Words>76</Words>
  <Application>Microsoft Office PowerPoint</Application>
  <PresentationFormat>화면 슬라이드 쇼(4:3)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656</cp:revision>
  <cp:lastPrinted>2019-04-01T05:27:46Z</cp:lastPrinted>
  <dcterms:created xsi:type="dcterms:W3CDTF">2016-09-02T04:58:22Z</dcterms:created>
  <dcterms:modified xsi:type="dcterms:W3CDTF">2022-05-09T06:30:28Z</dcterms:modified>
</cp:coreProperties>
</file>