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3" r:id="rId2"/>
    <p:sldId id="284" r:id="rId3"/>
    <p:sldId id="285" r:id="rId4"/>
    <p:sldId id="286" r:id="rId5"/>
    <p:sldId id="287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408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408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4707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226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2022.04.12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3" name="그림 1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67" y="1537624"/>
            <a:ext cx="7944549" cy="456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2022.04.12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38" y="1523436"/>
            <a:ext cx="8119994" cy="446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7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2022.04.12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714" y="1526406"/>
            <a:ext cx="7897693" cy="455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5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2022.04.12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524253"/>
            <a:ext cx="7882942" cy="235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06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2022.04.12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77" y="1516748"/>
            <a:ext cx="7780815" cy="457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33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</TotalTime>
  <Words>185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642</cp:revision>
  <cp:lastPrinted>2019-04-01T05:27:46Z</cp:lastPrinted>
  <dcterms:created xsi:type="dcterms:W3CDTF">2016-09-02T04:58:22Z</dcterms:created>
  <dcterms:modified xsi:type="dcterms:W3CDTF">2022-04-13T06:45:05Z</dcterms:modified>
</cp:coreProperties>
</file>