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1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35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40" y="1525376"/>
            <a:ext cx="7883967" cy="457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519978"/>
            <a:ext cx="7579096" cy="452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9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82" y="1589848"/>
            <a:ext cx="7514501" cy="205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668</cp:revision>
  <cp:lastPrinted>2019-04-01T05:27:46Z</cp:lastPrinted>
  <dcterms:created xsi:type="dcterms:W3CDTF">2016-09-02T04:58:22Z</dcterms:created>
  <dcterms:modified xsi:type="dcterms:W3CDTF">2022-05-27T02:17:04Z</dcterms:modified>
</cp:coreProperties>
</file>