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3" r:id="rId2"/>
    <p:sldId id="284" r:id="rId3"/>
    <p:sldId id="285" r:id="rId4"/>
    <p:sldId id="286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2861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263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5526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7586300C-BA29-4FFA-9983-529FD33A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23" name="_x405687928" descr="EMB00003b940b07">
            <a:extLst>
              <a:ext uri="{FF2B5EF4-FFF2-40B4-BE49-F238E27FC236}">
                <a16:creationId xmlns:a16="http://schemas.microsoft.com/office/drawing/2014/main" id="{0195106B-938B-48AF-9185-48BE834D9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97" t="16939" r="18091" b="27933"/>
          <a:stretch>
            <a:fillRect/>
          </a:stretch>
        </p:blipFill>
        <p:spPr bwMode="auto">
          <a:xfrm>
            <a:off x="361467" y="1567278"/>
            <a:ext cx="8098965" cy="4326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DE74BDC3-4A2A-4FC7-B859-31C012B24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05145728" descr="EMB00003b940b09">
            <a:extLst>
              <a:ext uri="{FF2B5EF4-FFF2-40B4-BE49-F238E27FC236}">
                <a16:creationId xmlns:a16="http://schemas.microsoft.com/office/drawing/2014/main" id="{110C41F4-0FA9-4D88-A250-927010608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24" t="32069" r="18523" b="11829"/>
          <a:stretch>
            <a:fillRect/>
          </a:stretch>
        </p:blipFill>
        <p:spPr bwMode="auto">
          <a:xfrm>
            <a:off x="361466" y="1576324"/>
            <a:ext cx="8026958" cy="437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86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F95AAF2E-111C-4C1C-BAF2-F0E5208AE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96887848" descr="EMB00003b940b0b">
            <a:extLst>
              <a:ext uri="{FF2B5EF4-FFF2-40B4-BE49-F238E27FC236}">
                <a16:creationId xmlns:a16="http://schemas.microsoft.com/office/drawing/2014/main" id="{C1D6EA06-89DF-4B11-99B6-7CA30D1B1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72" t="31651" r="18976" b="11876"/>
          <a:stretch>
            <a:fillRect/>
          </a:stretch>
        </p:blipFill>
        <p:spPr bwMode="auto">
          <a:xfrm>
            <a:off x="378400" y="1576495"/>
            <a:ext cx="8010024" cy="429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75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0397C0BE-B32F-4677-93F3-5A5AACD46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22" name="_x395379504" descr="EMB00003b940b0d">
            <a:extLst>
              <a:ext uri="{FF2B5EF4-FFF2-40B4-BE49-F238E27FC236}">
                <a16:creationId xmlns:a16="http://schemas.microsoft.com/office/drawing/2014/main" id="{7F03E969-CF96-4779-98D7-2DE71FE7C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70" t="50690" r="18674" b="15697"/>
          <a:stretch>
            <a:fillRect/>
          </a:stretch>
        </p:blipFill>
        <p:spPr bwMode="auto">
          <a:xfrm>
            <a:off x="371867" y="1559308"/>
            <a:ext cx="7944549" cy="239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31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2170</TotalTime>
  <Words>184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638</cp:revision>
  <cp:lastPrinted>2019-04-01T05:27:46Z</cp:lastPrinted>
  <dcterms:created xsi:type="dcterms:W3CDTF">2016-09-02T04:58:22Z</dcterms:created>
  <dcterms:modified xsi:type="dcterms:W3CDTF">2022-02-08T01:29:02Z</dcterms:modified>
</cp:coreProperties>
</file>