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2021.12.20(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EAB3F821-F8F7-45E0-97EB-073E04BF5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9" name="_x439380856" descr="DRW00003334108d">
            <a:extLst>
              <a:ext uri="{FF2B5EF4-FFF2-40B4-BE49-F238E27FC236}">
                <a16:creationId xmlns:a16="http://schemas.microsoft.com/office/drawing/2014/main" id="{3A65FB4D-2B05-4954-8674-FA9D33A7B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66" y="1562547"/>
            <a:ext cx="8026958" cy="430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615</cp:revision>
  <cp:lastPrinted>2019-04-01T05:27:46Z</cp:lastPrinted>
  <dcterms:created xsi:type="dcterms:W3CDTF">2016-09-02T04:58:22Z</dcterms:created>
  <dcterms:modified xsi:type="dcterms:W3CDTF">2021-12-21T02:07:58Z</dcterms:modified>
</cp:coreProperties>
</file>