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2020.12.17(</a:t>
            </a:r>
            <a:r>
              <a:rPr lang="ko-KR" altLang="en-US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6" name="_x361004496" descr="DRW00001e9c00d5">
            <a:extLst>
              <a:ext uri="{FF2B5EF4-FFF2-40B4-BE49-F238E27FC236}">
                <a16:creationId xmlns:a16="http://schemas.microsoft.com/office/drawing/2014/main" id="{EA482462-D15B-4B8B-A8BD-1EFB49B77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66" y="1553779"/>
            <a:ext cx="8026958" cy="429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551</cp:revision>
  <cp:lastPrinted>2019-04-01T05:27:46Z</cp:lastPrinted>
  <dcterms:created xsi:type="dcterms:W3CDTF">2016-09-02T04:58:22Z</dcterms:created>
  <dcterms:modified xsi:type="dcterms:W3CDTF">2020-12-18T00:08:25Z</dcterms:modified>
</cp:coreProperties>
</file>