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7" r:id="rId2"/>
    <p:sldId id="288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09" d="100"/>
          <a:sy n="109" d="100"/>
        </p:scale>
        <p:origin x="5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596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1718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7944" y="1073959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2021.01.29(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428327" y="112390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F3035319-A7D7-45B6-A675-83D75F69D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57130F3A-CBDC-4D21-A234-C3E085DFC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6115" y="-726491"/>
            <a:ext cx="130507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B617A600-F7DB-4191-A9F3-42250D5FF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76E5A7B4-2B0D-41C2-A2F3-EE5FDC31F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A93C35C5-8881-4542-B90B-6802D397D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121" name="_x361667072" descr="EMB00002b24004a">
            <a:extLst>
              <a:ext uri="{FF2B5EF4-FFF2-40B4-BE49-F238E27FC236}">
                <a16:creationId xmlns:a16="http://schemas.microsoft.com/office/drawing/2014/main" id="{87F030DF-1DEA-4A2B-8E84-5F38983280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69"/>
          <a:stretch>
            <a:fillRect/>
          </a:stretch>
        </p:blipFill>
        <p:spPr bwMode="auto">
          <a:xfrm>
            <a:off x="449288" y="1550330"/>
            <a:ext cx="8115070" cy="4321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56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7944" y="1073959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2021.01.29(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428327" y="112390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F3035319-A7D7-45B6-A675-83D75F69D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57130F3A-CBDC-4D21-A234-C3E085DFC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6115" y="-726491"/>
            <a:ext cx="130507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B617A600-F7DB-4191-A9F3-42250D5FF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76E5A7B4-2B0D-41C2-A2F3-EE5FDC31F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A93C35C5-8881-4542-B90B-6802D397D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A2A8C48B-97A6-47A7-B77C-43F2378CD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145" name="_x361667072" descr="EMB00002b24004c">
            <a:extLst>
              <a:ext uri="{FF2B5EF4-FFF2-40B4-BE49-F238E27FC236}">
                <a16:creationId xmlns:a16="http://schemas.microsoft.com/office/drawing/2014/main" id="{0E930A8A-9FEA-440A-A4D8-613694120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21"/>
          <a:stretch>
            <a:fillRect/>
          </a:stretch>
        </p:blipFill>
        <p:spPr bwMode="auto">
          <a:xfrm>
            <a:off x="439167" y="1533758"/>
            <a:ext cx="8125191" cy="292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46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2033</TotalTime>
  <Words>80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SW_2</cp:lastModifiedBy>
  <cp:revision>578</cp:revision>
  <cp:lastPrinted>2019-04-01T05:27:46Z</cp:lastPrinted>
  <dcterms:created xsi:type="dcterms:W3CDTF">2016-09-02T04:58:22Z</dcterms:created>
  <dcterms:modified xsi:type="dcterms:W3CDTF">2021-02-02T05:39:03Z</dcterms:modified>
</cp:coreProperties>
</file>