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58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2021-02-18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315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2021.02.17(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74" name="_x564231904" descr="EMB00003560058c">
            <a:extLst>
              <a:ext uri="{FF2B5EF4-FFF2-40B4-BE49-F238E27FC236}">
                <a16:creationId xmlns:a16="http://schemas.microsoft.com/office/drawing/2014/main" id="{E5C27C15-86F5-4308-9C0F-B268FAEC0D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57" t="29247" r="18597" b="13260"/>
          <a:stretch>
            <a:fillRect/>
          </a:stretch>
        </p:blipFill>
        <p:spPr bwMode="auto">
          <a:xfrm>
            <a:off x="398920" y="1566226"/>
            <a:ext cx="8061512" cy="4302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2021.02.17(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085431AF-90BC-4279-BB6E-8B6360EE3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564254728" descr="EMB00003560058e">
            <a:extLst>
              <a:ext uri="{FF2B5EF4-FFF2-40B4-BE49-F238E27FC236}">
                <a16:creationId xmlns:a16="http://schemas.microsoft.com/office/drawing/2014/main" id="{10495DE7-10ED-4BA7-A4E2-2CCEA5B295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65" t="42282" r="18977" b="11716"/>
          <a:stretch>
            <a:fillRect/>
          </a:stretch>
        </p:blipFill>
        <p:spPr bwMode="auto">
          <a:xfrm>
            <a:off x="336660" y="1553570"/>
            <a:ext cx="8123771" cy="3824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32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2039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585</cp:revision>
  <cp:lastPrinted>2019-04-01T05:27:46Z</cp:lastPrinted>
  <dcterms:created xsi:type="dcterms:W3CDTF">2016-09-02T04:58:22Z</dcterms:created>
  <dcterms:modified xsi:type="dcterms:W3CDTF">2021-02-18T00:50:32Z</dcterms:modified>
</cp:coreProperties>
</file>