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037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55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5" name="_x422338984" descr="EMB00000e50048e">
            <a:extLst>
              <a:ext uri="{FF2B5EF4-FFF2-40B4-BE49-F238E27FC236}">
                <a16:creationId xmlns:a16="http://schemas.microsoft.com/office/drawing/2014/main" id="{5F8A410E-1C08-41B3-9071-D79683AF5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8456" r="18697" b="17213"/>
          <a:stretch>
            <a:fillRect/>
          </a:stretch>
        </p:blipFill>
        <p:spPr bwMode="auto">
          <a:xfrm>
            <a:off x="371866" y="1578558"/>
            <a:ext cx="8016557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A36DDA3-132D-4918-B92E-9F85793C0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37195176" descr="EMB00000e500490">
            <a:extLst>
              <a:ext uri="{FF2B5EF4-FFF2-40B4-BE49-F238E27FC236}">
                <a16:creationId xmlns:a16="http://schemas.microsoft.com/office/drawing/2014/main" id="{457857E5-CC46-43C3-91D1-52FE90119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0058" r="18523" b="14972"/>
          <a:stretch>
            <a:fillRect/>
          </a:stretch>
        </p:blipFill>
        <p:spPr bwMode="auto">
          <a:xfrm>
            <a:off x="365659" y="1549319"/>
            <a:ext cx="8094773" cy="432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08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14F160A-0B7C-4052-8A46-A34230601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05551128" descr="DRW00000e50049a">
            <a:extLst>
              <a:ext uri="{FF2B5EF4-FFF2-40B4-BE49-F238E27FC236}">
                <a16:creationId xmlns:a16="http://schemas.microsoft.com/office/drawing/2014/main" id="{A9948A5D-16B8-4670-A67F-B10C43CD1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87" y="1568840"/>
            <a:ext cx="8136031" cy="430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5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595</cp:revision>
  <cp:lastPrinted>2019-04-01T05:27:46Z</cp:lastPrinted>
  <dcterms:created xsi:type="dcterms:W3CDTF">2016-09-02T04:58:22Z</dcterms:created>
  <dcterms:modified xsi:type="dcterms:W3CDTF">2021-09-30T00:41:31Z</dcterms:modified>
</cp:coreProperties>
</file>