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0171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382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2022.02.17(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2" name="Rectangle 2">
            <a:extLst>
              <a:ext uri="{FF2B5EF4-FFF2-40B4-BE49-F238E27FC236}">
                <a16:creationId xmlns:a16="http://schemas.microsoft.com/office/drawing/2014/main" id="{D543E7DF-306E-403E-8C4F-F8DE9B5F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3" name="Rectangle 2">
            <a:extLst>
              <a:ext uri="{FF2B5EF4-FFF2-40B4-BE49-F238E27FC236}">
                <a16:creationId xmlns:a16="http://schemas.microsoft.com/office/drawing/2014/main" id="{3B6051F0-3D93-4FBA-A109-AF1B7437B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4" name="Rectangle 2">
            <a:extLst>
              <a:ext uri="{FF2B5EF4-FFF2-40B4-BE49-F238E27FC236}">
                <a16:creationId xmlns:a16="http://schemas.microsoft.com/office/drawing/2014/main" id="{FF096CCE-CAB2-4425-8AC1-96EAFD6CE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5" name="Rectangle 2">
            <a:extLst>
              <a:ext uri="{FF2B5EF4-FFF2-40B4-BE49-F238E27FC236}">
                <a16:creationId xmlns:a16="http://schemas.microsoft.com/office/drawing/2014/main" id="{1EC6D971-244C-4912-AF90-35C236A1F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6" name="Rectangle 2">
            <a:extLst>
              <a:ext uri="{FF2B5EF4-FFF2-40B4-BE49-F238E27FC236}">
                <a16:creationId xmlns:a16="http://schemas.microsoft.com/office/drawing/2014/main" id="{EF6AB081-F1FA-4D30-B023-24BF51469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7" name="Rectangle 2">
            <a:extLst>
              <a:ext uri="{FF2B5EF4-FFF2-40B4-BE49-F238E27FC236}">
                <a16:creationId xmlns:a16="http://schemas.microsoft.com/office/drawing/2014/main" id="{2D82D4E6-C5CF-448C-9388-71A62E566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29" name="_x317077520" descr="EMB0000464c427f">
            <a:extLst>
              <a:ext uri="{FF2B5EF4-FFF2-40B4-BE49-F238E27FC236}">
                <a16:creationId xmlns:a16="http://schemas.microsoft.com/office/drawing/2014/main" id="{D7C06DE6-E64C-4888-B732-46084BF03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82" t="31946" r="18448" b="12442"/>
          <a:stretch>
            <a:fillRect/>
          </a:stretch>
        </p:blipFill>
        <p:spPr bwMode="auto">
          <a:xfrm>
            <a:off x="371867" y="1535227"/>
            <a:ext cx="7944549" cy="433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2022.02.17(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2" name="Rectangle 2">
            <a:extLst>
              <a:ext uri="{FF2B5EF4-FFF2-40B4-BE49-F238E27FC236}">
                <a16:creationId xmlns:a16="http://schemas.microsoft.com/office/drawing/2014/main" id="{D543E7DF-306E-403E-8C4F-F8DE9B5F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3" name="Rectangle 2">
            <a:extLst>
              <a:ext uri="{FF2B5EF4-FFF2-40B4-BE49-F238E27FC236}">
                <a16:creationId xmlns:a16="http://schemas.microsoft.com/office/drawing/2014/main" id="{3B6051F0-3D93-4FBA-A109-AF1B7437B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4" name="Rectangle 2">
            <a:extLst>
              <a:ext uri="{FF2B5EF4-FFF2-40B4-BE49-F238E27FC236}">
                <a16:creationId xmlns:a16="http://schemas.microsoft.com/office/drawing/2014/main" id="{FF096CCE-CAB2-4425-8AC1-96EAFD6CE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5" name="Rectangle 2">
            <a:extLst>
              <a:ext uri="{FF2B5EF4-FFF2-40B4-BE49-F238E27FC236}">
                <a16:creationId xmlns:a16="http://schemas.microsoft.com/office/drawing/2014/main" id="{1EC6D971-244C-4912-AF90-35C236A1F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6" name="Rectangle 2">
            <a:extLst>
              <a:ext uri="{FF2B5EF4-FFF2-40B4-BE49-F238E27FC236}">
                <a16:creationId xmlns:a16="http://schemas.microsoft.com/office/drawing/2014/main" id="{EF6AB081-F1FA-4D30-B023-24BF51469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7" name="Rectangle 2">
            <a:extLst>
              <a:ext uri="{FF2B5EF4-FFF2-40B4-BE49-F238E27FC236}">
                <a16:creationId xmlns:a16="http://schemas.microsoft.com/office/drawing/2014/main" id="{3B9D3949-050A-46FA-8848-51D4273C0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8" name="Rectangle 4">
            <a:extLst>
              <a:ext uri="{FF2B5EF4-FFF2-40B4-BE49-F238E27FC236}">
                <a16:creationId xmlns:a16="http://schemas.microsoft.com/office/drawing/2014/main" id="{C115BC40-AB32-43D9-B8CF-0BB1CED9D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1" name="_x380277088" descr="EMB0000464c4282">
            <a:extLst>
              <a:ext uri="{FF2B5EF4-FFF2-40B4-BE49-F238E27FC236}">
                <a16:creationId xmlns:a16="http://schemas.microsoft.com/office/drawing/2014/main" id="{A4EEED64-F658-4730-B51B-A5CFE6517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18" t="22395" r="18294" b="20811"/>
          <a:stretch>
            <a:fillRect/>
          </a:stretch>
        </p:blipFill>
        <p:spPr bwMode="auto">
          <a:xfrm>
            <a:off x="345506" y="1570510"/>
            <a:ext cx="8042917" cy="4382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65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2022.02.17(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2" name="Rectangle 2">
            <a:extLst>
              <a:ext uri="{FF2B5EF4-FFF2-40B4-BE49-F238E27FC236}">
                <a16:creationId xmlns:a16="http://schemas.microsoft.com/office/drawing/2014/main" id="{D543E7DF-306E-403E-8C4F-F8DE9B5F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3" name="Rectangle 2">
            <a:extLst>
              <a:ext uri="{FF2B5EF4-FFF2-40B4-BE49-F238E27FC236}">
                <a16:creationId xmlns:a16="http://schemas.microsoft.com/office/drawing/2014/main" id="{3B6051F0-3D93-4FBA-A109-AF1B7437B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4" name="Rectangle 2">
            <a:extLst>
              <a:ext uri="{FF2B5EF4-FFF2-40B4-BE49-F238E27FC236}">
                <a16:creationId xmlns:a16="http://schemas.microsoft.com/office/drawing/2014/main" id="{FF096CCE-CAB2-4425-8AC1-96EAFD6CE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5" name="Rectangle 2">
            <a:extLst>
              <a:ext uri="{FF2B5EF4-FFF2-40B4-BE49-F238E27FC236}">
                <a16:creationId xmlns:a16="http://schemas.microsoft.com/office/drawing/2014/main" id="{1EC6D971-244C-4912-AF90-35C236A1F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6" name="Rectangle 2">
            <a:extLst>
              <a:ext uri="{FF2B5EF4-FFF2-40B4-BE49-F238E27FC236}">
                <a16:creationId xmlns:a16="http://schemas.microsoft.com/office/drawing/2014/main" id="{EF6AB081-F1FA-4D30-B023-24BF51469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7" name="Rectangle 2">
            <a:extLst>
              <a:ext uri="{FF2B5EF4-FFF2-40B4-BE49-F238E27FC236}">
                <a16:creationId xmlns:a16="http://schemas.microsoft.com/office/drawing/2014/main" id="{2FF3AC4D-4F60-4507-84DB-4D30B8074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16721152" descr="EMB0000464c4284">
            <a:extLst>
              <a:ext uri="{FF2B5EF4-FFF2-40B4-BE49-F238E27FC236}">
                <a16:creationId xmlns:a16="http://schemas.microsoft.com/office/drawing/2014/main" id="{43ED3606-8CE1-4453-8462-837A2441E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05" t="50815" r="19014" b="15858"/>
          <a:stretch>
            <a:fillRect/>
          </a:stretch>
        </p:blipFill>
        <p:spPr bwMode="auto">
          <a:xfrm>
            <a:off x="348478" y="1574398"/>
            <a:ext cx="8039946" cy="265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48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650</cp:revision>
  <cp:lastPrinted>2019-04-01T05:27:46Z</cp:lastPrinted>
  <dcterms:created xsi:type="dcterms:W3CDTF">2016-09-02T04:58:22Z</dcterms:created>
  <dcterms:modified xsi:type="dcterms:W3CDTF">2022-02-17T08:24:08Z</dcterms:modified>
</cp:coreProperties>
</file>