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1" r:id="rId2"/>
    <p:sldId id="282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5318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477463" y="1057883"/>
            <a:ext cx="8188336" cy="4764501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2020.08.28(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5" y="376478"/>
            <a:ext cx="8151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6">
            <a:extLst>
              <a:ext uri="{FF2B5EF4-FFF2-40B4-BE49-F238E27FC236}">
                <a16:creationId xmlns:a16="http://schemas.microsoft.com/office/drawing/2014/main" id="{9FD62B14-B267-4FD4-A017-652387CD2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8" y="0"/>
            <a:ext cx="9082054" cy="425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8">
            <a:extLst>
              <a:ext uri="{FF2B5EF4-FFF2-40B4-BE49-F238E27FC236}">
                <a16:creationId xmlns:a16="http://schemas.microsoft.com/office/drawing/2014/main" id="{F73BA178-F6B9-49F3-8B25-0E650EC52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25" y="-3152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10">
            <a:extLst>
              <a:ext uri="{FF2B5EF4-FFF2-40B4-BE49-F238E27FC236}">
                <a16:creationId xmlns:a16="http://schemas.microsoft.com/office/drawing/2014/main" id="{3D7E5E47-7E54-4CA0-9056-93D6471F7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33" name="_x556689480" descr="EMB000012b00ab5">
            <a:extLst>
              <a:ext uri="{FF2B5EF4-FFF2-40B4-BE49-F238E27FC236}">
                <a16:creationId xmlns:a16="http://schemas.microsoft.com/office/drawing/2014/main" id="{E7BA725E-1EBA-49B2-AA08-24BBDD338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4" t="18665" r="10262"/>
          <a:stretch>
            <a:fillRect/>
          </a:stretch>
        </p:blipFill>
        <p:spPr bwMode="auto">
          <a:xfrm>
            <a:off x="607148" y="1586735"/>
            <a:ext cx="7925292" cy="3990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547126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2020.08.31(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58E0D2D-A010-4257-8793-CDEA95530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54713864" descr="EMB000012b00ab8">
            <a:extLst>
              <a:ext uri="{FF2B5EF4-FFF2-40B4-BE49-F238E27FC236}">
                <a16:creationId xmlns:a16="http://schemas.microsoft.com/office/drawing/2014/main" id="{B781C33E-FE25-4DD3-904B-BC06337FD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31" t="8112" r="9753"/>
          <a:stretch>
            <a:fillRect/>
          </a:stretch>
        </p:blipFill>
        <p:spPr bwMode="auto">
          <a:xfrm>
            <a:off x="559219" y="1556792"/>
            <a:ext cx="8148373" cy="4217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77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1870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502</cp:revision>
  <cp:lastPrinted>2019-04-01T05:27:46Z</cp:lastPrinted>
  <dcterms:created xsi:type="dcterms:W3CDTF">2016-09-02T04:58:22Z</dcterms:created>
  <dcterms:modified xsi:type="dcterms:W3CDTF">2020-09-03T01:31:12Z</dcterms:modified>
</cp:coreProperties>
</file>