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09" d="100"/>
          <a:sy n="109" d="100"/>
        </p:scale>
        <p:origin x="5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36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38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7944" y="1073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71807"/>
              </p:ext>
            </p:extLst>
          </p:nvPr>
        </p:nvGraphicFramePr>
        <p:xfrm>
          <a:off x="428327" y="112390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B617A600-F7DB-4191-A9F3-42250D5F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58888808" descr="EMB00000338001a">
            <a:extLst>
              <a:ext uri="{FF2B5EF4-FFF2-40B4-BE49-F238E27FC236}">
                <a16:creationId xmlns:a16="http://schemas.microsoft.com/office/drawing/2014/main" id="{847E32E1-5F1C-4512-97AC-CBB99D83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9"/>
          <a:stretch>
            <a:fillRect/>
          </a:stretch>
        </p:blipFill>
        <p:spPr bwMode="auto">
          <a:xfrm>
            <a:off x="456845" y="1558646"/>
            <a:ext cx="8003587" cy="429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5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7944" y="1073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28327" y="112390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B617A600-F7DB-4191-A9F3-42250D5F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76E5A7B4-2B0D-41C2-A2F3-EE5FDC31F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58886792" descr="EMB00000338001c">
            <a:extLst>
              <a:ext uri="{FF2B5EF4-FFF2-40B4-BE49-F238E27FC236}">
                <a16:creationId xmlns:a16="http://schemas.microsoft.com/office/drawing/2014/main" id="{7462B8F0-7A87-45B6-81B2-AE4DC1B3D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5"/>
          <a:stretch>
            <a:fillRect/>
          </a:stretch>
        </p:blipFill>
        <p:spPr bwMode="auto">
          <a:xfrm>
            <a:off x="448379" y="1525377"/>
            <a:ext cx="8012053" cy="248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00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80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SW_2</cp:lastModifiedBy>
  <cp:revision>578</cp:revision>
  <cp:lastPrinted>2019-04-01T05:27:46Z</cp:lastPrinted>
  <dcterms:created xsi:type="dcterms:W3CDTF">2016-09-02T04:58:22Z</dcterms:created>
  <dcterms:modified xsi:type="dcterms:W3CDTF">2021-02-02T05:37:45Z</dcterms:modified>
</cp:coreProperties>
</file>