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9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49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37347296" descr="EMB00003a8040e4">
            <a:extLst>
              <a:ext uri="{FF2B5EF4-FFF2-40B4-BE49-F238E27FC236}">
                <a16:creationId xmlns:a16="http://schemas.microsoft.com/office/drawing/2014/main" id="{51E5E3D5-C180-4411-9079-0A5C6A799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25511" r="18886" b="19670"/>
          <a:stretch>
            <a:fillRect/>
          </a:stretch>
        </p:blipFill>
        <p:spPr bwMode="auto">
          <a:xfrm>
            <a:off x="349387" y="1565453"/>
            <a:ext cx="8039037" cy="438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3">
            <a:extLst>
              <a:ext uri="{FF2B5EF4-FFF2-40B4-BE49-F238E27FC236}">
                <a16:creationId xmlns:a16="http://schemas.microsoft.com/office/drawing/2014/main" id="{68B34E17-C6E9-4E70-9E03-E944310C2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9BD38980-0C06-4C48-A9DC-6085BAA63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8" name="_x437330304" descr="EMB00003a8040e3">
            <a:extLst>
              <a:ext uri="{FF2B5EF4-FFF2-40B4-BE49-F238E27FC236}">
                <a16:creationId xmlns:a16="http://schemas.microsoft.com/office/drawing/2014/main" id="{C54D4897-2321-4C89-8D35-0599BB731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5" t="14299" r="18181" b="31104"/>
          <a:stretch>
            <a:fillRect/>
          </a:stretch>
        </p:blipFill>
        <p:spPr bwMode="auto">
          <a:xfrm>
            <a:off x="362390" y="1549204"/>
            <a:ext cx="8026034" cy="440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21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3">
            <a:extLst>
              <a:ext uri="{FF2B5EF4-FFF2-40B4-BE49-F238E27FC236}">
                <a16:creationId xmlns:a16="http://schemas.microsoft.com/office/drawing/2014/main" id="{68B34E17-C6E9-4E70-9E03-E944310C2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DE9730D-B212-4263-B424-380FB64B0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9" name="_x437346648" descr="EMB00003a8040e1">
            <a:extLst>
              <a:ext uri="{FF2B5EF4-FFF2-40B4-BE49-F238E27FC236}">
                <a16:creationId xmlns:a16="http://schemas.microsoft.com/office/drawing/2014/main" id="{642F04BA-A3C2-4C35-9ACC-CC1CC176D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5" t="48067" r="18604" b="24402"/>
          <a:stretch>
            <a:fillRect/>
          </a:stretch>
        </p:blipFill>
        <p:spPr bwMode="auto">
          <a:xfrm>
            <a:off x="349387" y="1557306"/>
            <a:ext cx="8111045" cy="208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55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615</cp:revision>
  <cp:lastPrinted>2019-04-01T05:27:46Z</cp:lastPrinted>
  <dcterms:created xsi:type="dcterms:W3CDTF">2016-09-02T04:58:22Z</dcterms:created>
  <dcterms:modified xsi:type="dcterms:W3CDTF">2021-06-02T08:11:28Z</dcterms:modified>
</cp:coreProperties>
</file>