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691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87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5" name="_x439512416" descr="EMB00001c18056f">
            <a:extLst>
              <a:ext uri="{FF2B5EF4-FFF2-40B4-BE49-F238E27FC236}">
                <a16:creationId xmlns:a16="http://schemas.microsoft.com/office/drawing/2014/main" id="{63E1A477-2BAF-4103-A17C-5D0FD1CBB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2256" r="18846" b="11055"/>
          <a:stretch>
            <a:fillRect/>
          </a:stretch>
        </p:blipFill>
        <p:spPr bwMode="auto">
          <a:xfrm>
            <a:off x="323160" y="1543889"/>
            <a:ext cx="8065264" cy="440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794D0C3B-2FC6-4F5E-B53D-F9AE6E63B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9202184" descr="EMB00001c180571">
            <a:extLst>
              <a:ext uri="{FF2B5EF4-FFF2-40B4-BE49-F238E27FC236}">
                <a16:creationId xmlns:a16="http://schemas.microsoft.com/office/drawing/2014/main" id="{B45138BE-6364-48BD-9298-B107C690F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22316" r="18825" b="21356"/>
          <a:stretch>
            <a:fillRect/>
          </a:stretch>
        </p:blipFill>
        <p:spPr bwMode="auto">
          <a:xfrm>
            <a:off x="361492" y="1556593"/>
            <a:ext cx="8026932" cy="439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80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D7346225-9839-461E-B09F-3646914AB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287753000" descr="EMB00001c180573">
            <a:extLst>
              <a:ext uri="{FF2B5EF4-FFF2-40B4-BE49-F238E27FC236}">
                <a16:creationId xmlns:a16="http://schemas.microsoft.com/office/drawing/2014/main" id="{4D753C98-1666-45E1-AC6C-41D48F315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8" t="50690" r="18523" b="25610"/>
          <a:stretch>
            <a:fillRect/>
          </a:stretch>
        </p:blipFill>
        <p:spPr bwMode="auto">
          <a:xfrm>
            <a:off x="390876" y="1555001"/>
            <a:ext cx="8069555" cy="15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바탕</vt:lpstr>
      <vt:lpstr>배달의민족 주아</vt:lpstr>
      <vt:lpstr>Arial</vt:lpstr>
      <vt:lpstr>Wingdings</vt:lpstr>
      <vt:lpstr>맑은 고딕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624</cp:revision>
  <cp:lastPrinted>2019-04-01T05:27:46Z</cp:lastPrinted>
  <dcterms:created xsi:type="dcterms:W3CDTF">2016-09-02T04:58:22Z</dcterms:created>
  <dcterms:modified xsi:type="dcterms:W3CDTF">2022-01-13T00:48:39Z</dcterms:modified>
</cp:coreProperties>
</file>