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4" r:id="rId2"/>
    <p:sldId id="285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2022-04-14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5531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2022.04.13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38" y="1536894"/>
            <a:ext cx="8143873" cy="4553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2022.04.13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38" y="1538931"/>
            <a:ext cx="7915770" cy="442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505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2215</TotalTime>
  <Words>74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643</cp:revision>
  <cp:lastPrinted>2019-04-01T05:27:46Z</cp:lastPrinted>
  <dcterms:created xsi:type="dcterms:W3CDTF">2016-09-02T04:58:22Z</dcterms:created>
  <dcterms:modified xsi:type="dcterms:W3CDTF">2022-04-14T06:10:11Z</dcterms:modified>
</cp:coreProperties>
</file>