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83" r:id="rId2"/>
    <p:sldId id="284" r:id="rId3"/>
    <p:sldId id="285" r:id="rId4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CEC"/>
    <a:srgbClr val="F0CCE4"/>
    <a:srgbClr val="DF91C5"/>
    <a:srgbClr val="E7A92D"/>
    <a:srgbClr val="EB7C29"/>
    <a:srgbClr val="59BBB9"/>
    <a:srgbClr val="E4E4E4"/>
    <a:srgbClr val="E3E3E3"/>
    <a:srgbClr val="D7E4BD"/>
    <a:srgbClr val="DBE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54" autoAdjust="0"/>
    <p:restoredTop sz="94660"/>
  </p:normalViewPr>
  <p:slideViewPr>
    <p:cSldViewPr>
      <p:cViewPr varScale="1">
        <p:scale>
          <a:sx n="113" d="100"/>
          <a:sy n="113" d="100"/>
        </p:scale>
        <p:origin x="97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D8F88-CA45-4B2A-A3C7-BF071A2986CE}" type="datetimeFigureOut">
              <a:rPr lang="ko-KR" altLang="en-US" smtClean="0"/>
              <a:t>2021-05-28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6AF28-8030-4964-AE22-FF4B0472EB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8820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291890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369171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453324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2021-05-28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2021-05-28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2021-05-28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2021-05-28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2021-05-28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2021-05-28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2021-05-28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2021-05-28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2021-05-28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2021-05-28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2021-05-28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1DA27-8182-4AED-B750-18B2623DBF40}" type="datetimeFigureOut">
              <a:rPr lang="ko-KR" altLang="en-US" smtClean="0"/>
              <a:t>2021-05-28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18931" y="1096967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2021.05.27(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목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0217916"/>
              </p:ext>
            </p:extLst>
          </p:nvPr>
        </p:nvGraphicFramePr>
        <p:xfrm>
          <a:off x="265232" y="113071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3715691A-4AE4-426A-85D4-614D4ED5B0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363783FC-73D8-43C0-99F5-DED2D79CF4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8B389067-9133-452C-8184-C70B59FB1B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2">
            <a:extLst>
              <a:ext uri="{FF2B5EF4-FFF2-40B4-BE49-F238E27FC236}">
                <a16:creationId xmlns:a16="http://schemas.microsoft.com/office/drawing/2014/main" id="{2D9B2FDD-85C7-48C7-AAA3-6CE92EB331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3AD05F5D-6699-4B74-85F4-BA901AB80E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2B3E7637-6229-4902-83F1-D92EC98DCC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1B799823-7CCD-4C18-B6FA-836E8C14C0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" y="1908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5" name="Rectangle 2">
            <a:extLst>
              <a:ext uri="{FF2B5EF4-FFF2-40B4-BE49-F238E27FC236}">
                <a16:creationId xmlns:a16="http://schemas.microsoft.com/office/drawing/2014/main" id="{B25AA82C-AA5D-4B2F-9941-E0D3944C80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6" name="Rectangle 2">
            <a:extLst>
              <a:ext uri="{FF2B5EF4-FFF2-40B4-BE49-F238E27FC236}">
                <a16:creationId xmlns:a16="http://schemas.microsoft.com/office/drawing/2014/main" id="{69B97CFF-0715-4D64-AFB6-ABE91718D3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7" name="Rectangle 2">
            <a:extLst>
              <a:ext uri="{FF2B5EF4-FFF2-40B4-BE49-F238E27FC236}">
                <a16:creationId xmlns:a16="http://schemas.microsoft.com/office/drawing/2014/main" id="{F4CC71B5-B8DF-4385-B4CA-3FD69062AD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49" name="Rectangle 2">
            <a:extLst>
              <a:ext uri="{FF2B5EF4-FFF2-40B4-BE49-F238E27FC236}">
                <a16:creationId xmlns:a16="http://schemas.microsoft.com/office/drawing/2014/main" id="{9770DFF4-C689-4CA4-8E41-07CEF6B85B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48" name="Rectangle 2">
            <a:extLst>
              <a:ext uri="{FF2B5EF4-FFF2-40B4-BE49-F238E27FC236}">
                <a16:creationId xmlns:a16="http://schemas.microsoft.com/office/drawing/2014/main" id="{0015513D-D6AD-4942-B14A-3295CABB72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0" name="Rectangle 2">
            <a:extLst>
              <a:ext uri="{FF2B5EF4-FFF2-40B4-BE49-F238E27FC236}">
                <a16:creationId xmlns:a16="http://schemas.microsoft.com/office/drawing/2014/main" id="{A509C130-271D-4B28-8F4E-F99C754C0B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1" name="Rectangle 2">
            <a:extLst>
              <a:ext uri="{FF2B5EF4-FFF2-40B4-BE49-F238E27FC236}">
                <a16:creationId xmlns:a16="http://schemas.microsoft.com/office/drawing/2014/main" id="{20F9683B-FCCD-4DD9-B3F2-33AB9F728A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2" name="Rectangle 2">
            <a:extLst>
              <a:ext uri="{FF2B5EF4-FFF2-40B4-BE49-F238E27FC236}">
                <a16:creationId xmlns:a16="http://schemas.microsoft.com/office/drawing/2014/main" id="{8007123F-9880-49DD-A10E-B6EA12AE6E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3" name="Rectangle 2">
            <a:extLst>
              <a:ext uri="{FF2B5EF4-FFF2-40B4-BE49-F238E27FC236}">
                <a16:creationId xmlns:a16="http://schemas.microsoft.com/office/drawing/2014/main" id="{3160AC16-D31E-4F67-8E6B-41C1E12B7E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2055" name="_x446698704" descr="EMB00001728029c">
            <a:extLst>
              <a:ext uri="{FF2B5EF4-FFF2-40B4-BE49-F238E27FC236}">
                <a16:creationId xmlns:a16="http://schemas.microsoft.com/office/drawing/2014/main" id="{6CC2D008-E53D-492B-8D5A-18E5942A78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874" t="33305" r="18744" b="10193"/>
          <a:stretch>
            <a:fillRect/>
          </a:stretch>
        </p:blipFill>
        <p:spPr bwMode="auto">
          <a:xfrm>
            <a:off x="294824" y="1550938"/>
            <a:ext cx="8021592" cy="4402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1674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18931" y="1096967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2021.05.27(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목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265232" y="113071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3715691A-4AE4-426A-85D4-614D4ED5B0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363783FC-73D8-43C0-99F5-DED2D79CF4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8B389067-9133-452C-8184-C70B59FB1B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2">
            <a:extLst>
              <a:ext uri="{FF2B5EF4-FFF2-40B4-BE49-F238E27FC236}">
                <a16:creationId xmlns:a16="http://schemas.microsoft.com/office/drawing/2014/main" id="{2D9B2FDD-85C7-48C7-AAA3-6CE92EB331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3AD05F5D-6699-4B74-85F4-BA901AB80E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2B3E7637-6229-4902-83F1-D92EC98DCC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1B799823-7CCD-4C18-B6FA-836E8C14C0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" y="1908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5" name="Rectangle 2">
            <a:extLst>
              <a:ext uri="{FF2B5EF4-FFF2-40B4-BE49-F238E27FC236}">
                <a16:creationId xmlns:a16="http://schemas.microsoft.com/office/drawing/2014/main" id="{B25AA82C-AA5D-4B2F-9941-E0D3944C80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6" name="Rectangle 2">
            <a:extLst>
              <a:ext uri="{FF2B5EF4-FFF2-40B4-BE49-F238E27FC236}">
                <a16:creationId xmlns:a16="http://schemas.microsoft.com/office/drawing/2014/main" id="{69B97CFF-0715-4D64-AFB6-ABE91718D3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7" name="Rectangle 2">
            <a:extLst>
              <a:ext uri="{FF2B5EF4-FFF2-40B4-BE49-F238E27FC236}">
                <a16:creationId xmlns:a16="http://schemas.microsoft.com/office/drawing/2014/main" id="{F4CC71B5-B8DF-4385-B4CA-3FD69062AD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49" name="Rectangle 2">
            <a:extLst>
              <a:ext uri="{FF2B5EF4-FFF2-40B4-BE49-F238E27FC236}">
                <a16:creationId xmlns:a16="http://schemas.microsoft.com/office/drawing/2014/main" id="{9770DFF4-C689-4CA4-8E41-07CEF6B85B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48" name="Rectangle 2">
            <a:extLst>
              <a:ext uri="{FF2B5EF4-FFF2-40B4-BE49-F238E27FC236}">
                <a16:creationId xmlns:a16="http://schemas.microsoft.com/office/drawing/2014/main" id="{0015513D-D6AD-4942-B14A-3295CABB72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0" name="Rectangle 2">
            <a:extLst>
              <a:ext uri="{FF2B5EF4-FFF2-40B4-BE49-F238E27FC236}">
                <a16:creationId xmlns:a16="http://schemas.microsoft.com/office/drawing/2014/main" id="{A509C130-271D-4B28-8F4E-F99C754C0B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1" name="Rectangle 2">
            <a:extLst>
              <a:ext uri="{FF2B5EF4-FFF2-40B4-BE49-F238E27FC236}">
                <a16:creationId xmlns:a16="http://schemas.microsoft.com/office/drawing/2014/main" id="{20F9683B-FCCD-4DD9-B3F2-33AB9F728A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2" name="Rectangle 2">
            <a:extLst>
              <a:ext uri="{FF2B5EF4-FFF2-40B4-BE49-F238E27FC236}">
                <a16:creationId xmlns:a16="http://schemas.microsoft.com/office/drawing/2014/main" id="{8007123F-9880-49DD-A10E-B6EA12AE6E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3" name="Rectangle 2">
            <a:extLst>
              <a:ext uri="{FF2B5EF4-FFF2-40B4-BE49-F238E27FC236}">
                <a16:creationId xmlns:a16="http://schemas.microsoft.com/office/drawing/2014/main" id="{3160AC16-D31E-4F67-8E6B-41C1E12B7E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4" name="Rectangle 2">
            <a:extLst>
              <a:ext uri="{FF2B5EF4-FFF2-40B4-BE49-F238E27FC236}">
                <a16:creationId xmlns:a16="http://schemas.microsoft.com/office/drawing/2014/main" id="{318EBEC6-6410-47AC-91D6-C8BD42950E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2056" name="_x21207960" descr="EMB00001728029e">
            <a:extLst>
              <a:ext uri="{FF2B5EF4-FFF2-40B4-BE49-F238E27FC236}">
                <a16:creationId xmlns:a16="http://schemas.microsoft.com/office/drawing/2014/main" id="{B1B7A29D-D31F-4E30-99BE-9D5345EE23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450" t="40765" r="18604" b="4054"/>
          <a:stretch>
            <a:fillRect/>
          </a:stretch>
        </p:blipFill>
        <p:spPr bwMode="auto">
          <a:xfrm>
            <a:off x="279508" y="1554669"/>
            <a:ext cx="7964899" cy="4317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91314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18931" y="1096967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2021.05.27(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목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265232" y="113071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3715691A-4AE4-426A-85D4-614D4ED5B0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363783FC-73D8-43C0-99F5-DED2D79CF4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8B389067-9133-452C-8184-C70B59FB1B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2">
            <a:extLst>
              <a:ext uri="{FF2B5EF4-FFF2-40B4-BE49-F238E27FC236}">
                <a16:creationId xmlns:a16="http://schemas.microsoft.com/office/drawing/2014/main" id="{2D9B2FDD-85C7-48C7-AAA3-6CE92EB331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3AD05F5D-6699-4B74-85F4-BA901AB80E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2B3E7637-6229-4902-83F1-D92EC98DCC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1B799823-7CCD-4C18-B6FA-836E8C14C0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" y="1908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5" name="Rectangle 2">
            <a:extLst>
              <a:ext uri="{FF2B5EF4-FFF2-40B4-BE49-F238E27FC236}">
                <a16:creationId xmlns:a16="http://schemas.microsoft.com/office/drawing/2014/main" id="{B25AA82C-AA5D-4B2F-9941-E0D3944C80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6" name="Rectangle 2">
            <a:extLst>
              <a:ext uri="{FF2B5EF4-FFF2-40B4-BE49-F238E27FC236}">
                <a16:creationId xmlns:a16="http://schemas.microsoft.com/office/drawing/2014/main" id="{69B97CFF-0715-4D64-AFB6-ABE91718D3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7" name="Rectangle 2">
            <a:extLst>
              <a:ext uri="{FF2B5EF4-FFF2-40B4-BE49-F238E27FC236}">
                <a16:creationId xmlns:a16="http://schemas.microsoft.com/office/drawing/2014/main" id="{F4CC71B5-B8DF-4385-B4CA-3FD69062AD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49" name="Rectangle 2">
            <a:extLst>
              <a:ext uri="{FF2B5EF4-FFF2-40B4-BE49-F238E27FC236}">
                <a16:creationId xmlns:a16="http://schemas.microsoft.com/office/drawing/2014/main" id="{9770DFF4-C689-4CA4-8E41-07CEF6B85B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48" name="Rectangle 2">
            <a:extLst>
              <a:ext uri="{FF2B5EF4-FFF2-40B4-BE49-F238E27FC236}">
                <a16:creationId xmlns:a16="http://schemas.microsoft.com/office/drawing/2014/main" id="{0015513D-D6AD-4942-B14A-3295CABB72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0" name="Rectangle 2">
            <a:extLst>
              <a:ext uri="{FF2B5EF4-FFF2-40B4-BE49-F238E27FC236}">
                <a16:creationId xmlns:a16="http://schemas.microsoft.com/office/drawing/2014/main" id="{A509C130-271D-4B28-8F4E-F99C754C0B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1" name="Rectangle 2">
            <a:extLst>
              <a:ext uri="{FF2B5EF4-FFF2-40B4-BE49-F238E27FC236}">
                <a16:creationId xmlns:a16="http://schemas.microsoft.com/office/drawing/2014/main" id="{20F9683B-FCCD-4DD9-B3F2-33AB9F728A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2" name="Rectangle 2">
            <a:extLst>
              <a:ext uri="{FF2B5EF4-FFF2-40B4-BE49-F238E27FC236}">
                <a16:creationId xmlns:a16="http://schemas.microsoft.com/office/drawing/2014/main" id="{8007123F-9880-49DD-A10E-B6EA12AE6E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3" name="Rectangle 2">
            <a:extLst>
              <a:ext uri="{FF2B5EF4-FFF2-40B4-BE49-F238E27FC236}">
                <a16:creationId xmlns:a16="http://schemas.microsoft.com/office/drawing/2014/main" id="{3160AC16-D31E-4F67-8E6B-41C1E12B7E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4" name="Rectangle 2">
            <a:extLst>
              <a:ext uri="{FF2B5EF4-FFF2-40B4-BE49-F238E27FC236}">
                <a16:creationId xmlns:a16="http://schemas.microsoft.com/office/drawing/2014/main" id="{318EBEC6-6410-47AC-91D6-C8BD42950E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5" name="Rectangle 2">
            <a:extLst>
              <a:ext uri="{FF2B5EF4-FFF2-40B4-BE49-F238E27FC236}">
                <a16:creationId xmlns:a16="http://schemas.microsoft.com/office/drawing/2014/main" id="{C20BF2FE-C626-4E72-8C64-20C2C56305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3073" name="_x446698560" descr="EMB0000172802a0">
            <a:extLst>
              <a:ext uri="{FF2B5EF4-FFF2-40B4-BE49-F238E27FC236}">
                <a16:creationId xmlns:a16="http://schemas.microsoft.com/office/drawing/2014/main" id="{C1217DE5-0577-4442-A237-A0C68F0D45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015" t="48616" r="18886" b="12982"/>
          <a:stretch>
            <a:fillRect/>
          </a:stretch>
        </p:blipFill>
        <p:spPr bwMode="auto">
          <a:xfrm>
            <a:off x="279508" y="1605863"/>
            <a:ext cx="8036907" cy="27447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13039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2088</TotalTime>
  <Words>138</Words>
  <Application>Microsoft Office PowerPoint</Application>
  <PresentationFormat>화면 슬라이드 쇼(4:3)</PresentationFormat>
  <Paragraphs>27</Paragraphs>
  <Slides>3</Slides>
  <Notes>3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10" baseType="lpstr">
      <vt:lpstr>나눔고딕</vt:lpstr>
      <vt:lpstr>맑은 고딕</vt:lpstr>
      <vt:lpstr>바탕</vt:lpstr>
      <vt:lpstr>배달의민족 주아</vt:lpstr>
      <vt:lpstr>Arial</vt:lpstr>
      <vt:lpstr>Wingdings</vt:lpstr>
      <vt:lpstr>Office 테마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평생교육원</dc:creator>
  <cp:lastModifiedBy>DKU</cp:lastModifiedBy>
  <cp:revision>610</cp:revision>
  <cp:lastPrinted>2019-04-01T05:27:46Z</cp:lastPrinted>
  <dcterms:created xsi:type="dcterms:W3CDTF">2016-09-02T04:58:22Z</dcterms:created>
  <dcterms:modified xsi:type="dcterms:W3CDTF">2021-05-28T00:25:35Z</dcterms:modified>
</cp:coreProperties>
</file>