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14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5264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23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2022.09.08. ~ 12.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843" y="1095949"/>
            <a:ext cx="8118827" cy="51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2022.09.08. ~ 12.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159" y="1065597"/>
            <a:ext cx="8159512" cy="509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4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2022.09.08. ~ 12.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/>
          <p:cNvSpPr>
            <a:spLocks noChangeArrowheads="1"/>
          </p:cNvSpPr>
          <p:nvPr/>
        </p:nvSpPr>
        <p:spPr bwMode="auto">
          <a:xfrm>
            <a:off x="258339" y="626966"/>
            <a:ext cx="119021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742" y="1286582"/>
            <a:ext cx="8166100" cy="511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2022.09.08. ~ 12.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/>
          <p:cNvSpPr>
            <a:spLocks noChangeArrowheads="1"/>
          </p:cNvSpPr>
          <p:nvPr/>
        </p:nvSpPr>
        <p:spPr bwMode="auto">
          <a:xfrm>
            <a:off x="279509" y="594850"/>
            <a:ext cx="118714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274" y="1063382"/>
            <a:ext cx="8333166" cy="496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0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164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713</cp:revision>
  <cp:lastPrinted>2019-04-01T05:27:46Z</cp:lastPrinted>
  <dcterms:created xsi:type="dcterms:W3CDTF">2016-09-02T04:58:22Z</dcterms:created>
  <dcterms:modified xsi:type="dcterms:W3CDTF">2022-09-14T01:43:58Z</dcterms:modified>
</cp:coreProperties>
</file>