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30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359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675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17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099370"/>
            <a:ext cx="7651104" cy="515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72" y="1076863"/>
            <a:ext cx="7828535" cy="526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56" y="1091055"/>
            <a:ext cx="7654835" cy="461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0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10" y="1056259"/>
            <a:ext cx="8048805" cy="53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086838"/>
            <a:ext cx="7882942" cy="519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707</cp:revision>
  <cp:lastPrinted>2019-04-01T05:27:46Z</cp:lastPrinted>
  <dcterms:created xsi:type="dcterms:W3CDTF">2016-09-02T04:58:22Z</dcterms:created>
  <dcterms:modified xsi:type="dcterms:W3CDTF">2022-09-02T00:53:25Z</dcterms:modified>
</cp:coreProperties>
</file>