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4" d="100"/>
          <a:sy n="114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xmlns="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xmlns="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xmlns="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xmlns="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xmlns="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xmlns="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xmlns="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xmlns="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xmlns="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xmlns="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xmlns="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xmlns="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xmlns="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xmlns="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xmlns="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xmlns="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xmlns="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xmlns="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xmlns="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xmlns="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xmlns="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xmlns="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xmlns="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xmlns="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xmlns="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xmlns="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xmlns="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xmlns="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xmlns="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xmlns="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xmlns="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xmlns="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xmlns="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xmlns="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xmlns="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xmlns="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xmlns="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xmlns="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xmlns="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xmlns="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xmlns="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xmlns="" id="{866244FD-381B-41A1-A3C6-08527A9A6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" y="1112677"/>
            <a:ext cx="136560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_x556380624" descr="EMB0000048033e3">
            <a:extLst>
              <a:ext uri="{FF2B5EF4-FFF2-40B4-BE49-F238E27FC236}">
                <a16:creationId xmlns:a16="http://schemas.microsoft.com/office/drawing/2014/main" xmlns="" id="{6456B41E-FF7C-44C2-B46A-01B581B9F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3"/>
          <a:stretch>
            <a:fillRect/>
          </a:stretch>
        </p:blipFill>
        <p:spPr bwMode="auto">
          <a:xfrm>
            <a:off x="394811" y="1569877"/>
            <a:ext cx="8065621" cy="420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40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user</cp:lastModifiedBy>
  <cp:revision>544</cp:revision>
  <cp:lastPrinted>2019-04-01T05:27:46Z</cp:lastPrinted>
  <dcterms:created xsi:type="dcterms:W3CDTF">2016-09-02T04:58:22Z</dcterms:created>
  <dcterms:modified xsi:type="dcterms:W3CDTF">2020-12-08T00:28:10Z</dcterms:modified>
</cp:coreProperties>
</file>