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91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097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086685"/>
            <a:ext cx="8131033" cy="512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165" y="1096091"/>
            <a:ext cx="8125506" cy="513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846" y="1087703"/>
            <a:ext cx="8117825" cy="486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6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767</cp:revision>
  <cp:lastPrinted>2019-04-01T05:27:46Z</cp:lastPrinted>
  <dcterms:created xsi:type="dcterms:W3CDTF">2016-09-02T04:58:22Z</dcterms:created>
  <dcterms:modified xsi:type="dcterms:W3CDTF">2022-12-26T04:35:34Z</dcterms:modified>
</cp:coreProperties>
</file>