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3" r:id="rId2"/>
    <p:sldId id="284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97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2022-01-26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2152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2022-01-26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2022-01-26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2022.01.25(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ED318A60-362F-4493-8C1D-178CB132F3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04701E26-F802-46A5-B7EF-CB9B18213F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9" name="_x409419784" descr="EMB00002a18be58">
            <a:extLst>
              <a:ext uri="{FF2B5EF4-FFF2-40B4-BE49-F238E27FC236}">
                <a16:creationId xmlns:a16="http://schemas.microsoft.com/office/drawing/2014/main" id="{F7801507-2BE5-4067-BBD0-F4F0163473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02" t="32080" r="18544" b="11975"/>
          <a:stretch>
            <a:fillRect/>
          </a:stretch>
        </p:blipFill>
        <p:spPr bwMode="auto">
          <a:xfrm>
            <a:off x="340011" y="1547610"/>
            <a:ext cx="8151850" cy="4324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770" y="1081062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2022.01.25(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ED318A60-362F-4493-8C1D-178CB132F3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6" name="Rectangle 2">
            <a:extLst>
              <a:ext uri="{FF2B5EF4-FFF2-40B4-BE49-F238E27FC236}">
                <a16:creationId xmlns:a16="http://schemas.microsoft.com/office/drawing/2014/main" id="{DE9706E8-B3DE-4B82-A324-2C0A0232D6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411569760" descr="EMB00002a18be5a">
            <a:extLst>
              <a:ext uri="{FF2B5EF4-FFF2-40B4-BE49-F238E27FC236}">
                <a16:creationId xmlns:a16="http://schemas.microsoft.com/office/drawing/2014/main" id="{7365F064-E5B3-47A4-9D64-8989AB4483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772" t="32166" r="18372" b="16956"/>
          <a:stretch>
            <a:fillRect/>
          </a:stretch>
        </p:blipFill>
        <p:spPr bwMode="auto">
          <a:xfrm>
            <a:off x="378374" y="1547571"/>
            <a:ext cx="8094137" cy="4416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6512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2107</TotalTime>
  <Words>92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630</cp:revision>
  <cp:lastPrinted>2019-04-01T05:27:46Z</cp:lastPrinted>
  <dcterms:created xsi:type="dcterms:W3CDTF">2016-09-02T04:58:22Z</dcterms:created>
  <dcterms:modified xsi:type="dcterms:W3CDTF">2022-01-25T23:53:25Z</dcterms:modified>
</cp:coreProperties>
</file>