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5806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5442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486552D3-D715-4069-8EE5-AB6AEC133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6" name="_x446571656" descr="EMB00003e00be00">
            <a:extLst>
              <a:ext uri="{FF2B5EF4-FFF2-40B4-BE49-F238E27FC236}">
                <a16:creationId xmlns:a16="http://schemas.microsoft.com/office/drawing/2014/main" id="{05942F11-1CDA-4A7E-B858-C2704EACE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02" t="31705" r="18242" b="11732"/>
          <a:stretch>
            <a:fillRect/>
          </a:stretch>
        </p:blipFill>
        <p:spPr bwMode="auto">
          <a:xfrm>
            <a:off x="354633" y="1539298"/>
            <a:ext cx="8117878" cy="4332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F17CC0B5-3692-44D4-8B5A-F7B05A78B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46580872" descr="EMB00003e00be02">
            <a:extLst>
              <a:ext uri="{FF2B5EF4-FFF2-40B4-BE49-F238E27FC236}">
                <a16:creationId xmlns:a16="http://schemas.microsoft.com/office/drawing/2014/main" id="{7632A13E-946B-44C9-AE6D-D2FEE0F1DD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1" t="22446" r="18069" b="21695"/>
          <a:stretch>
            <a:fillRect/>
          </a:stretch>
        </p:blipFill>
        <p:spPr bwMode="auto">
          <a:xfrm>
            <a:off x="349386" y="1553571"/>
            <a:ext cx="8111045" cy="439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9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09545" y="115807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2021.12.07(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0A84E503-A5AF-4388-AECE-BF6A58D99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70" y="949911"/>
            <a:ext cx="1166859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46579216" descr="EMB00003e00be04">
            <a:extLst>
              <a:ext uri="{FF2B5EF4-FFF2-40B4-BE49-F238E27FC236}">
                <a16:creationId xmlns:a16="http://schemas.microsoft.com/office/drawing/2014/main" id="{031B006F-EF41-4EBC-91FE-843999508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19" t="22102" r="18523" b="21065"/>
          <a:stretch>
            <a:fillRect/>
          </a:stretch>
        </p:blipFill>
        <p:spPr bwMode="auto">
          <a:xfrm>
            <a:off x="374370" y="1532524"/>
            <a:ext cx="8014054" cy="4434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68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610</cp:revision>
  <cp:lastPrinted>2019-04-01T05:27:46Z</cp:lastPrinted>
  <dcterms:created xsi:type="dcterms:W3CDTF">2016-09-02T04:58:22Z</dcterms:created>
  <dcterms:modified xsi:type="dcterms:W3CDTF">2021-12-07T23:52:03Z</dcterms:modified>
</cp:coreProperties>
</file>