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2021.02.24(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11973538-196D-42CD-9E96-046A9DCC3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4">
            <a:extLst>
              <a:ext uri="{FF2B5EF4-FFF2-40B4-BE49-F238E27FC236}">
                <a16:creationId xmlns:a16="http://schemas.microsoft.com/office/drawing/2014/main" id="{829CD85E-5B71-4F06-9389-2840FDE83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77" name="_x615079128" descr="DRW000041c4436d">
            <a:extLst>
              <a:ext uri="{FF2B5EF4-FFF2-40B4-BE49-F238E27FC236}">
                <a16:creationId xmlns:a16="http://schemas.microsoft.com/office/drawing/2014/main" id="{A86124C2-35F6-4358-89BD-BEEB6D72A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94" y="1574443"/>
            <a:ext cx="7923521" cy="431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2040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586</cp:revision>
  <cp:lastPrinted>2019-04-01T05:27:46Z</cp:lastPrinted>
  <dcterms:created xsi:type="dcterms:W3CDTF">2016-09-02T04:58:22Z</dcterms:created>
  <dcterms:modified xsi:type="dcterms:W3CDTF">2021-02-24T08:30:36Z</dcterms:modified>
</cp:coreProperties>
</file>