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880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5" name="_x420131568" descr="EMB00002b1cbf0b">
            <a:extLst>
              <a:ext uri="{FF2B5EF4-FFF2-40B4-BE49-F238E27FC236}">
                <a16:creationId xmlns:a16="http://schemas.microsoft.com/office/drawing/2014/main" id="{33A6892C-F0CC-4BC8-8002-480AC2051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2" t="38704" r="18675" b="7483"/>
          <a:stretch>
            <a:fillRect/>
          </a:stretch>
        </p:blipFill>
        <p:spPr bwMode="auto">
          <a:xfrm>
            <a:off x="361466" y="1573779"/>
            <a:ext cx="7954950" cy="429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C9171621-61C7-43B3-90E9-DE16E9145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" name="_x421590520" descr="EMB00002b1cbf0d">
            <a:extLst>
              <a:ext uri="{FF2B5EF4-FFF2-40B4-BE49-F238E27FC236}">
                <a16:creationId xmlns:a16="http://schemas.microsoft.com/office/drawing/2014/main" id="{54A773C0-093B-4E8F-A9D8-E62781467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0" t="50934" r="18533" b="6506"/>
          <a:stretch>
            <a:fillRect/>
          </a:stretch>
        </p:blipFill>
        <p:spPr bwMode="auto">
          <a:xfrm>
            <a:off x="371867" y="1544065"/>
            <a:ext cx="8088565" cy="382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629</cp:revision>
  <cp:lastPrinted>2019-04-01T05:27:46Z</cp:lastPrinted>
  <dcterms:created xsi:type="dcterms:W3CDTF">2016-09-02T04:58:22Z</dcterms:created>
  <dcterms:modified xsi:type="dcterms:W3CDTF">2021-07-16T00:00:45Z</dcterms:modified>
</cp:coreProperties>
</file>