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7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2" d="100"/>
          <a:sy n="112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31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75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E9CB3EE-32FB-478E-9879-0A49E7EC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34496181-D444-41CE-9B1D-5E2ADCC82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7" name="_x335292216" descr="EMB00001e44bef1">
            <a:extLst>
              <a:ext uri="{FF2B5EF4-FFF2-40B4-BE49-F238E27FC236}">
                <a16:creationId xmlns:a16="http://schemas.microsoft.com/office/drawing/2014/main" id="{A7F406F8-0170-40DA-B1C5-6EFFC1DF4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84" t="36369" r="18472" b="8876"/>
          <a:stretch>
            <a:fillRect/>
          </a:stretch>
        </p:blipFill>
        <p:spPr bwMode="auto">
          <a:xfrm>
            <a:off x="362496" y="1596629"/>
            <a:ext cx="8097936" cy="430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88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E9CB3EE-32FB-478E-9879-0A49E7EC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3">
            <a:extLst>
              <a:ext uri="{FF2B5EF4-FFF2-40B4-BE49-F238E27FC236}">
                <a16:creationId xmlns:a16="http://schemas.microsoft.com/office/drawing/2014/main" id="{A8F8743B-97A9-4730-A021-DAE2297C2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8" name="_x335294160" descr="EMB00001e44bef3">
            <a:extLst>
              <a:ext uri="{FF2B5EF4-FFF2-40B4-BE49-F238E27FC236}">
                <a16:creationId xmlns:a16="http://schemas.microsoft.com/office/drawing/2014/main" id="{DA353C8F-FF63-4900-9901-C2DCABD11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2" t="33253" r="18794" b="11113"/>
          <a:stretch>
            <a:fillRect/>
          </a:stretch>
        </p:blipFill>
        <p:spPr bwMode="auto">
          <a:xfrm>
            <a:off x="349386" y="1566036"/>
            <a:ext cx="8111045" cy="429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E9CB3EE-32FB-478E-9879-0A49E7EC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5" name="_x335292504" descr="EMB00001e44bef5">
            <a:extLst>
              <a:ext uri="{FF2B5EF4-FFF2-40B4-BE49-F238E27FC236}">
                <a16:creationId xmlns:a16="http://schemas.microsoft.com/office/drawing/2014/main" id="{E25F4C16-D02A-4CBF-9976-19F9D2248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46" t="50458" r="19116" b="16530"/>
          <a:stretch>
            <a:fillRect/>
          </a:stretch>
        </p:blipFill>
        <p:spPr bwMode="auto">
          <a:xfrm>
            <a:off x="378374" y="1579369"/>
            <a:ext cx="8082058" cy="271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66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634</cp:revision>
  <cp:lastPrinted>2019-04-01T05:27:46Z</cp:lastPrinted>
  <dcterms:created xsi:type="dcterms:W3CDTF">2016-09-02T04:58:22Z</dcterms:created>
  <dcterms:modified xsi:type="dcterms:W3CDTF">2021-07-21T00:25:58Z</dcterms:modified>
</cp:coreProperties>
</file>