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25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6" name="_x326223296" descr="EMB000036a40a5e">
            <a:extLst>
              <a:ext uri="{FF2B5EF4-FFF2-40B4-BE49-F238E27FC236}">
                <a16:creationId xmlns:a16="http://schemas.microsoft.com/office/drawing/2014/main" id="{35149290-BBDB-4AAF-B5DA-850BE2063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/>
          <a:stretch>
            <a:fillRect/>
          </a:stretch>
        </p:blipFill>
        <p:spPr bwMode="auto">
          <a:xfrm>
            <a:off x="320935" y="1547816"/>
            <a:ext cx="8067489" cy="4248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4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557</cp:revision>
  <cp:lastPrinted>2019-04-01T05:27:46Z</cp:lastPrinted>
  <dcterms:created xsi:type="dcterms:W3CDTF">2016-09-02T04:58:22Z</dcterms:created>
  <dcterms:modified xsi:type="dcterms:W3CDTF">2020-12-29T01:20:38Z</dcterms:modified>
</cp:coreProperties>
</file>