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5" r:id="rId2"/>
    <p:sldId id="286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2021-07-22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7327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7495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2021-07-22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2021.07.21(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84497C85-6EAE-4D22-B5BE-309AEB54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18C82C17-0141-4D73-BA2C-392D1EAC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9" name="Rectangle 2">
            <a:extLst>
              <a:ext uri="{FF2B5EF4-FFF2-40B4-BE49-F238E27FC236}">
                <a16:creationId xmlns:a16="http://schemas.microsoft.com/office/drawing/2014/main" id="{D2773151-1BE9-42E9-862A-2A7E86DCF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8" name="Rectangle 2">
            <a:extLst>
              <a:ext uri="{FF2B5EF4-FFF2-40B4-BE49-F238E27FC236}">
                <a16:creationId xmlns:a16="http://schemas.microsoft.com/office/drawing/2014/main" id="{BCAE0B37-D078-4D3F-9884-49B5ACD6F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0" name="Rectangle 2">
            <a:extLst>
              <a:ext uri="{FF2B5EF4-FFF2-40B4-BE49-F238E27FC236}">
                <a16:creationId xmlns:a16="http://schemas.microsoft.com/office/drawing/2014/main" id="{D56C1E96-9437-4D6E-8461-721037859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8" name="Rectangle 2">
            <a:extLst>
              <a:ext uri="{FF2B5EF4-FFF2-40B4-BE49-F238E27FC236}">
                <a16:creationId xmlns:a16="http://schemas.microsoft.com/office/drawing/2014/main" id="{2F4062E2-D652-4659-BAF2-53D8D3B81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0" name="Rectangle 2">
            <a:extLst>
              <a:ext uri="{FF2B5EF4-FFF2-40B4-BE49-F238E27FC236}">
                <a16:creationId xmlns:a16="http://schemas.microsoft.com/office/drawing/2014/main" id="{C6ACC361-AF97-4A90-8B62-FB8220901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2" name="Rectangle 4">
            <a:extLst>
              <a:ext uri="{FF2B5EF4-FFF2-40B4-BE49-F238E27FC236}">
                <a16:creationId xmlns:a16="http://schemas.microsoft.com/office/drawing/2014/main" id="{DB80B088-04A9-4285-A0A4-0024BFE6F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9" name="Rectangle 2">
            <a:extLst>
              <a:ext uri="{FF2B5EF4-FFF2-40B4-BE49-F238E27FC236}">
                <a16:creationId xmlns:a16="http://schemas.microsoft.com/office/drawing/2014/main" id="{3A350446-1CC7-4306-95BE-B93A468DE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3" name="Rectangle 2">
            <a:extLst>
              <a:ext uri="{FF2B5EF4-FFF2-40B4-BE49-F238E27FC236}">
                <a16:creationId xmlns:a16="http://schemas.microsoft.com/office/drawing/2014/main" id="{CA60AE0B-4FBA-4E4F-915F-1A4111388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1" name="Rectangle 2">
            <a:extLst>
              <a:ext uri="{FF2B5EF4-FFF2-40B4-BE49-F238E27FC236}">
                <a16:creationId xmlns:a16="http://schemas.microsoft.com/office/drawing/2014/main" id="{31EED9CC-B348-4C81-92BF-9EF0F087A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35" name="_x330851648" descr="EMB000038b40767">
            <a:extLst>
              <a:ext uri="{FF2B5EF4-FFF2-40B4-BE49-F238E27FC236}">
                <a16:creationId xmlns:a16="http://schemas.microsoft.com/office/drawing/2014/main" id="{05961B82-144C-490F-906D-DC27682026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65" t="41106" r="18877" b="4099"/>
          <a:stretch>
            <a:fillRect/>
          </a:stretch>
        </p:blipFill>
        <p:spPr bwMode="auto">
          <a:xfrm>
            <a:off x="392138" y="1575198"/>
            <a:ext cx="7996285" cy="4296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6676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2021.07.21(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84497C85-6EAE-4D22-B5BE-309AEB54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18C82C17-0141-4D73-BA2C-392D1EAC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9" name="Rectangle 2">
            <a:extLst>
              <a:ext uri="{FF2B5EF4-FFF2-40B4-BE49-F238E27FC236}">
                <a16:creationId xmlns:a16="http://schemas.microsoft.com/office/drawing/2014/main" id="{D2773151-1BE9-42E9-862A-2A7E86DCF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8" name="Rectangle 2">
            <a:extLst>
              <a:ext uri="{FF2B5EF4-FFF2-40B4-BE49-F238E27FC236}">
                <a16:creationId xmlns:a16="http://schemas.microsoft.com/office/drawing/2014/main" id="{BCAE0B37-D078-4D3F-9884-49B5ACD6F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0" name="Rectangle 2">
            <a:extLst>
              <a:ext uri="{FF2B5EF4-FFF2-40B4-BE49-F238E27FC236}">
                <a16:creationId xmlns:a16="http://schemas.microsoft.com/office/drawing/2014/main" id="{D56C1E96-9437-4D6E-8461-721037859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8" name="Rectangle 2">
            <a:extLst>
              <a:ext uri="{FF2B5EF4-FFF2-40B4-BE49-F238E27FC236}">
                <a16:creationId xmlns:a16="http://schemas.microsoft.com/office/drawing/2014/main" id="{2F4062E2-D652-4659-BAF2-53D8D3B81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0" name="Rectangle 2">
            <a:extLst>
              <a:ext uri="{FF2B5EF4-FFF2-40B4-BE49-F238E27FC236}">
                <a16:creationId xmlns:a16="http://schemas.microsoft.com/office/drawing/2014/main" id="{C6ACC361-AF97-4A90-8B62-FB8220901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2" name="Rectangle 4">
            <a:extLst>
              <a:ext uri="{FF2B5EF4-FFF2-40B4-BE49-F238E27FC236}">
                <a16:creationId xmlns:a16="http://schemas.microsoft.com/office/drawing/2014/main" id="{DB80B088-04A9-4285-A0A4-0024BFE6F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9" name="Rectangle 2">
            <a:extLst>
              <a:ext uri="{FF2B5EF4-FFF2-40B4-BE49-F238E27FC236}">
                <a16:creationId xmlns:a16="http://schemas.microsoft.com/office/drawing/2014/main" id="{3A350446-1CC7-4306-95BE-B93A468DE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3" name="Rectangle 2">
            <a:extLst>
              <a:ext uri="{FF2B5EF4-FFF2-40B4-BE49-F238E27FC236}">
                <a16:creationId xmlns:a16="http://schemas.microsoft.com/office/drawing/2014/main" id="{CA60AE0B-4FBA-4E4F-915F-1A4111388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1" name="Rectangle 2">
            <a:extLst>
              <a:ext uri="{FF2B5EF4-FFF2-40B4-BE49-F238E27FC236}">
                <a16:creationId xmlns:a16="http://schemas.microsoft.com/office/drawing/2014/main" id="{810240BE-C5A8-4F56-8071-3F2EC2B4AA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34" name="_x410062368" descr="EMB000038b40769">
            <a:extLst>
              <a:ext uri="{FF2B5EF4-FFF2-40B4-BE49-F238E27FC236}">
                <a16:creationId xmlns:a16="http://schemas.microsoft.com/office/drawing/2014/main" id="{8ED3118D-3995-4AE9-A2EC-81DAFD1763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41" t="50655" r="18231" b="5377"/>
          <a:stretch>
            <a:fillRect/>
          </a:stretch>
        </p:blipFill>
        <p:spPr bwMode="auto">
          <a:xfrm>
            <a:off x="349387" y="1558430"/>
            <a:ext cx="8031061" cy="4179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2990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2109</TotalTime>
  <Words>92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629</cp:revision>
  <cp:lastPrinted>2019-04-01T05:27:46Z</cp:lastPrinted>
  <dcterms:created xsi:type="dcterms:W3CDTF">2016-09-02T04:58:22Z</dcterms:created>
  <dcterms:modified xsi:type="dcterms:W3CDTF">2021-07-22T01:02:04Z</dcterms:modified>
</cp:coreProperties>
</file>