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3" r:id="rId2"/>
    <p:sldId id="284" r:id="rId3"/>
    <p:sldId id="285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58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2021-04-27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8893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5831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2021.04.27(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C842410A-DA7F-41EA-B514-720AB1F774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2">
            <a:extLst>
              <a:ext uri="{FF2B5EF4-FFF2-40B4-BE49-F238E27FC236}">
                <a16:creationId xmlns:a16="http://schemas.microsoft.com/office/drawing/2014/main" id="{AC1AA142-A359-4C4F-A2AD-1222E2D47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E8E5E4CF-4D76-4114-A8FC-3B7C88E24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E4EDACC4-F5E5-4E02-AC86-1F1BC6FDB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560" y="1102366"/>
            <a:ext cx="1348458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9DFE37EB-0979-46FF-9F57-FB7C933474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1E7FDCD1-78E0-41FD-BBCB-ABA23A1624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BD946BE0-8A40-4354-AF48-89F2E9C1CA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FA7E0004-5A33-4F41-B947-9B4544102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C00DE880-1EE5-4B23-9481-A574E4241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BA480976-E6D7-46F7-9F09-846CEDEFF1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86" name="_x419762944" descr="EMB000008d03ea7">
            <a:extLst>
              <a:ext uri="{FF2B5EF4-FFF2-40B4-BE49-F238E27FC236}">
                <a16:creationId xmlns:a16="http://schemas.microsoft.com/office/drawing/2014/main" id="{8A950111-81E4-4382-9188-505C5D851D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62" t="13937" r="18816" b="30051"/>
          <a:stretch>
            <a:fillRect/>
          </a:stretch>
        </p:blipFill>
        <p:spPr bwMode="auto">
          <a:xfrm>
            <a:off x="361467" y="1580367"/>
            <a:ext cx="8098966" cy="4291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2021.04.27(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C842410A-DA7F-41EA-B514-720AB1F774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2">
            <a:extLst>
              <a:ext uri="{FF2B5EF4-FFF2-40B4-BE49-F238E27FC236}">
                <a16:creationId xmlns:a16="http://schemas.microsoft.com/office/drawing/2014/main" id="{AC1AA142-A359-4C4F-A2AD-1222E2D47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E8E5E4CF-4D76-4114-A8FC-3B7C88E24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E4EDACC4-F5E5-4E02-AC86-1F1BC6FDB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560" y="1102366"/>
            <a:ext cx="1348458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9DFE37EB-0979-46FF-9F57-FB7C933474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1E7FDCD1-78E0-41FD-BBCB-ABA23A1624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BD946BE0-8A40-4354-AF48-89F2E9C1CA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FA7E0004-5A33-4F41-B947-9B4544102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C00DE880-1EE5-4B23-9481-A574E4241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D1A6C2E7-F3C5-4E77-B765-E4214FF26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4247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2021.04.27(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C842410A-DA7F-41EA-B514-720AB1F774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2">
            <a:extLst>
              <a:ext uri="{FF2B5EF4-FFF2-40B4-BE49-F238E27FC236}">
                <a16:creationId xmlns:a16="http://schemas.microsoft.com/office/drawing/2014/main" id="{AC1AA142-A359-4C4F-A2AD-1222E2D47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E8E5E4CF-4D76-4114-A8FC-3B7C88E24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E4EDACC4-F5E5-4E02-AC86-1F1BC6FDB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560" y="1102366"/>
            <a:ext cx="1348458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9DFE37EB-0979-46FF-9F57-FB7C933474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1E7FDCD1-78E0-41FD-BBCB-ABA23A1624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BD946BE0-8A40-4354-AF48-89F2E9C1CA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FA7E0004-5A33-4F41-B947-9B4544102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C00DE880-1EE5-4B23-9481-A574E4241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D1A6C2E7-F3C5-4E77-B765-E4214FF26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0EBF4348-AF53-4F42-B71F-26341FF30D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D29509EB-C2D0-4AD1-A496-B581333129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4">
            <a:extLst>
              <a:ext uri="{FF2B5EF4-FFF2-40B4-BE49-F238E27FC236}">
                <a16:creationId xmlns:a16="http://schemas.microsoft.com/office/drawing/2014/main" id="{E1D69220-DF9B-499B-B94B-C3A2E353C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51" name="_x419765104" descr="EMB000008d03eab">
            <a:extLst>
              <a:ext uri="{FF2B5EF4-FFF2-40B4-BE49-F238E27FC236}">
                <a16:creationId xmlns:a16="http://schemas.microsoft.com/office/drawing/2014/main" id="{CB602931-072F-4731-8AE9-00F31FBD76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44" t="48067" r="18816" b="30269"/>
          <a:stretch>
            <a:fillRect/>
          </a:stretch>
        </p:blipFill>
        <p:spPr bwMode="auto">
          <a:xfrm>
            <a:off x="320934" y="1557190"/>
            <a:ext cx="8067490" cy="2087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170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2065</TotalTime>
  <Words>138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599</cp:revision>
  <cp:lastPrinted>2019-04-01T05:27:46Z</cp:lastPrinted>
  <dcterms:created xsi:type="dcterms:W3CDTF">2016-09-02T04:58:22Z</dcterms:created>
  <dcterms:modified xsi:type="dcterms:W3CDTF">2021-04-27T07:57:19Z</dcterms:modified>
</cp:coreProperties>
</file>