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3" name="_x461014208" descr="EMB00001c6c00e9">
            <a:extLst>
              <a:ext uri="{FF2B5EF4-FFF2-40B4-BE49-F238E27FC236}">
                <a16:creationId xmlns:a16="http://schemas.microsoft.com/office/drawing/2014/main" id="{702F267F-33EB-410C-9645-212A0F64C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46"/>
          <a:stretch>
            <a:fillRect/>
          </a:stretch>
        </p:blipFill>
        <p:spPr bwMode="auto">
          <a:xfrm>
            <a:off x="324400" y="1636801"/>
            <a:ext cx="8136032" cy="419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530</cp:revision>
  <cp:lastPrinted>2019-04-01T05:27:46Z</cp:lastPrinted>
  <dcterms:created xsi:type="dcterms:W3CDTF">2016-09-02T04:58:22Z</dcterms:created>
  <dcterms:modified xsi:type="dcterms:W3CDTF">2020-11-19T01:30:03Z</dcterms:modified>
</cp:coreProperties>
</file>