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4" r:id="rId2"/>
    <p:sldId id="285" r:id="rId3"/>
    <p:sldId id="286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2022-08-18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1946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5168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2022-08-18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2022.08.17.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158365"/>
              </p:ext>
            </p:extLst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9229" y="1103461"/>
            <a:ext cx="7947187" cy="498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2022.08.17.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288" y="1114582"/>
            <a:ext cx="7867128" cy="5256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434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2022.08.17.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629" y="1115504"/>
            <a:ext cx="7811779" cy="5210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05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2456</TotalTime>
  <Words>114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701</cp:revision>
  <cp:lastPrinted>2019-04-01T05:27:46Z</cp:lastPrinted>
  <dcterms:created xsi:type="dcterms:W3CDTF">2016-09-02T04:58:22Z</dcterms:created>
  <dcterms:modified xsi:type="dcterms:W3CDTF">2022-08-18T05:30:19Z</dcterms:modified>
</cp:coreProperties>
</file>