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4" r:id="rId3"/>
    <p:sldId id="285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2" d="100"/>
          <a:sy n="92" d="100"/>
        </p:scale>
        <p:origin x="83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7135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3896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2021.03.03(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79" name="_x99914616" descr="EMB00003b9405c7">
            <a:extLst>
              <a:ext uri="{FF2B5EF4-FFF2-40B4-BE49-F238E27FC236}">
                <a16:creationId xmlns:a16="http://schemas.microsoft.com/office/drawing/2014/main" id="{85850E25-B8E4-4996-9811-9096BDCE20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91" t="8897"/>
          <a:stretch>
            <a:fillRect/>
          </a:stretch>
        </p:blipFill>
        <p:spPr bwMode="auto">
          <a:xfrm>
            <a:off x="394718" y="1599512"/>
            <a:ext cx="8065714" cy="427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2021.03.03(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5AF743C2-DB47-4BE9-B644-5DA90B558F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49212800" descr="EMB00003b9405ca">
            <a:extLst>
              <a:ext uri="{FF2B5EF4-FFF2-40B4-BE49-F238E27FC236}">
                <a16:creationId xmlns:a16="http://schemas.microsoft.com/office/drawing/2014/main" id="{E92346A1-3E70-4AA3-807B-0DD4666F33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94"/>
          <a:stretch>
            <a:fillRect/>
          </a:stretch>
        </p:blipFill>
        <p:spPr bwMode="auto">
          <a:xfrm>
            <a:off x="392894" y="1565454"/>
            <a:ext cx="8067537" cy="428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206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2021.03.03(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5AF743C2-DB47-4BE9-B644-5DA90B558F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BEB401F1-09FD-4EA2-97E1-C7FA5F430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62458" y="-6889547"/>
            <a:ext cx="1543844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442242920" descr="EMB00003b9405cc">
            <a:extLst>
              <a:ext uri="{FF2B5EF4-FFF2-40B4-BE49-F238E27FC236}">
                <a16:creationId xmlns:a16="http://schemas.microsoft.com/office/drawing/2014/main" id="{37D74464-DF9C-4BCF-9523-8DB8F3C95B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13"/>
          <a:stretch>
            <a:fillRect/>
          </a:stretch>
        </p:blipFill>
        <p:spPr bwMode="auto">
          <a:xfrm>
            <a:off x="366331" y="1546428"/>
            <a:ext cx="8022093" cy="271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197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2056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589</cp:revision>
  <cp:lastPrinted>2019-04-01T05:27:46Z</cp:lastPrinted>
  <dcterms:created xsi:type="dcterms:W3CDTF">2016-09-02T04:58:22Z</dcterms:created>
  <dcterms:modified xsi:type="dcterms:W3CDTF">2021-03-04T00:55:51Z</dcterms:modified>
</cp:coreProperties>
</file>